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0"/>
  </p:notesMasterIdLst>
  <p:sldIdLst>
    <p:sldId id="256" r:id="rId2"/>
    <p:sldId id="325" r:id="rId3"/>
    <p:sldId id="327" r:id="rId4"/>
    <p:sldId id="328" r:id="rId5"/>
    <p:sldId id="329" r:id="rId6"/>
    <p:sldId id="330" r:id="rId7"/>
    <p:sldId id="258" r:id="rId8"/>
    <p:sldId id="331" r:id="rId9"/>
    <p:sldId id="332" r:id="rId10"/>
    <p:sldId id="402" r:id="rId11"/>
    <p:sldId id="403" r:id="rId12"/>
    <p:sldId id="400" r:id="rId13"/>
    <p:sldId id="404" r:id="rId14"/>
    <p:sldId id="452" r:id="rId15"/>
    <p:sldId id="453" r:id="rId16"/>
    <p:sldId id="454" r:id="rId17"/>
    <p:sldId id="455" r:id="rId18"/>
    <p:sldId id="456" r:id="rId19"/>
    <p:sldId id="457" r:id="rId20"/>
    <p:sldId id="458" r:id="rId21"/>
    <p:sldId id="459" r:id="rId22"/>
    <p:sldId id="460" r:id="rId23"/>
    <p:sldId id="461" r:id="rId24"/>
    <p:sldId id="462" r:id="rId25"/>
    <p:sldId id="463" r:id="rId26"/>
    <p:sldId id="464" r:id="rId27"/>
    <p:sldId id="451" r:id="rId28"/>
    <p:sldId id="278"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Work Sans" panose="020B0604020202020204" charset="0"/>
      <p:regular r:id="rId35"/>
      <p:bold r:id="rId36"/>
      <p:italic r:id="rId37"/>
      <p:boldItalic r:id="rId38"/>
    </p:embeddedFont>
    <p:embeddedFont>
      <p:font typeface="Work Sans Light" panose="020B0604020202020204" charset="0"/>
      <p:regular r:id="rId39"/>
      <p:bold r:id="rId40"/>
      <p:italic r:id="rId41"/>
      <p:boldItalic r:id="rId42"/>
    </p:embeddedFont>
    <p:embeddedFont>
      <p:font typeface="Muli Extra Light" panose="020B0604020202020204"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CBDF75-F5AB-459B-B48E-A01EE601AB84}">
  <a:tblStyle styleId="{E7CBDF75-F5AB-459B-B48E-A01EE601AB8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6C1D7C-1F63-4D2E-B877-FEF4DA02035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0" autoAdjust="0"/>
    <p:restoredTop sz="94660"/>
  </p:normalViewPr>
  <p:slideViewPr>
    <p:cSldViewPr snapToGrid="0">
      <p:cViewPr varScale="1">
        <p:scale>
          <a:sx n="97" d="100"/>
          <a:sy n="97" d="100"/>
        </p:scale>
        <p:origin x="426" y="72"/>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399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40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952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089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reverse">
  <p:cSld name="BLANK_1">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2705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2774C925-015D-41CC-AA60-CECB086CE09B}"/>
              </a:ext>
            </a:extLst>
          </p:cNvPr>
          <p:cNvPicPr>
            <a:picLocks noChangeAspect="1"/>
          </p:cNvPicPr>
          <p:nvPr userDrawn="1"/>
        </p:nvPicPr>
        <p:blipFill>
          <a:blip r:embed="rId8"/>
          <a:stretch>
            <a:fillRect/>
          </a:stretch>
        </p:blipFill>
        <p:spPr>
          <a:xfrm>
            <a:off x="411950" y="412124"/>
            <a:ext cx="914400" cy="193184"/>
          </a:xfrm>
          <a:prstGeom prst="rect">
            <a:avLst/>
          </a:prstGeom>
        </p:spPr>
      </p:pic>
      <p:pic>
        <p:nvPicPr>
          <p:cNvPr id="3" name="Picture 2">
            <a:extLst>
              <a:ext uri="{FF2B5EF4-FFF2-40B4-BE49-F238E27FC236}">
                <a16:creationId xmlns:a16="http://schemas.microsoft.com/office/drawing/2014/main" id="{A5847196-975A-4D1E-82B0-48B5201816B4}"/>
              </a:ext>
            </a:extLst>
          </p:cNvPr>
          <p:cNvPicPr>
            <a:picLocks noChangeAspect="1"/>
          </p:cNvPicPr>
          <p:nvPr userDrawn="1"/>
        </p:nvPicPr>
        <p:blipFill>
          <a:blip r:embed="rId9"/>
          <a:stretch>
            <a:fillRect/>
          </a:stretch>
        </p:blipFill>
        <p:spPr>
          <a:xfrm>
            <a:off x="8151967" y="412124"/>
            <a:ext cx="563764" cy="4918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6" r:id="rId4"/>
    <p:sldLayoutId id="2147483657"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tmp"/></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jp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762712" y="1548107"/>
            <a:ext cx="7184083" cy="2691550"/>
          </a:xfrm>
          <a:prstGeom prst="rect">
            <a:avLst/>
          </a:prstGeom>
        </p:spPr>
        <p:txBody>
          <a:bodyPr spcFirstLastPara="1" wrap="square" lIns="91425" tIns="91425" rIns="91425" bIns="91425" anchor="b" anchorCtr="0">
            <a:noAutofit/>
          </a:bodyPr>
          <a:lstStyle/>
          <a:p>
            <a:pPr marL="0" marR="0" indent="457200">
              <a:lnSpc>
                <a:spcPct val="107000"/>
              </a:lnSpc>
              <a:spcBef>
                <a:spcPts val="300"/>
              </a:spcBef>
              <a:spcAft>
                <a:spcPts val="300"/>
              </a:spcAft>
            </a:pPr>
            <a:r>
              <a:rPr lang="vi-VN" sz="3200" dirty="0"/>
              <a:t> </a:t>
            </a:r>
            <a:r>
              <a:rPr lang="en-US" sz="3200" dirty="0"/>
              <a:t/>
            </a:r>
            <a:br>
              <a:rPr lang="en-US" sz="3200" dirty="0"/>
            </a:br>
            <a:r>
              <a:rPr lang="vi-VN" sz="3200" dirty="0"/>
              <a:t>Chương 2</a:t>
            </a:r>
            <a:r>
              <a:rPr lang="en-US" sz="3200" dirty="0"/>
              <a:t/>
            </a:r>
            <a:br>
              <a:rPr lang="en-US" sz="3200" dirty="0"/>
            </a:br>
            <a:r>
              <a:rPr lang="vi-VN" sz="3200" dirty="0"/>
              <a:t>ĐẢNG LÃNH ĐẠO HAI CUỘC KHÁNG </a:t>
            </a:r>
            <a:r>
              <a:rPr lang="vi-VN" sz="3200" dirty="0" smtClean="0"/>
              <a:t>CHIẾN</a:t>
            </a:r>
            <a:r>
              <a:rPr lang="en-US" sz="3200" dirty="0" smtClean="0"/>
              <a:t>,</a:t>
            </a:r>
            <a:r>
              <a:rPr lang="vi-VN" sz="3200" dirty="0" smtClean="0"/>
              <a:t> </a:t>
            </a:r>
            <a:r>
              <a:rPr lang="en-US" sz="3200" dirty="0" smtClean="0"/>
              <a:t>HOÀN THÀNH GIẢI PHÓNG DÂN TỘC</a:t>
            </a:r>
            <a:r>
              <a:rPr lang="vi-VN" sz="3200" dirty="0" smtClean="0"/>
              <a:t>, </a:t>
            </a:r>
            <a:r>
              <a:rPr lang="vi-VN" sz="3200" dirty="0"/>
              <a:t>THỐNG NHẤT ĐẤT NƯỚC (1945 - 1975)</a:t>
            </a:r>
            <a:endParaRPr lang="en-US" sz="3200" dirty="0"/>
          </a:p>
        </p:txBody>
      </p:sp>
      <p:grpSp>
        <p:nvGrpSpPr>
          <p:cNvPr id="59" name="Google Shape;59;p12"/>
          <p:cNvGrpSpPr/>
          <p:nvPr/>
        </p:nvGrpSpPr>
        <p:grpSpPr>
          <a:xfrm>
            <a:off x="6867248" y="1026543"/>
            <a:ext cx="1258835" cy="1310947"/>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894775" y="1564944"/>
            <a:ext cx="7216800" cy="1159800"/>
          </a:xfrm>
          <a:prstGeom prst="rect">
            <a:avLst/>
          </a:prstGeom>
        </p:spPr>
        <p:txBody>
          <a:bodyPr spcFirstLastPara="1" wrap="square" lIns="91425" tIns="91425" rIns="91425" bIns="91425" anchor="b" anchorCtr="0">
            <a:noAutofit/>
          </a:bodyPr>
          <a:lstStyle/>
          <a:p>
            <a:pPr marL="127000" marR="0">
              <a:spcBef>
                <a:spcPts val="0"/>
              </a:spcBef>
              <a:spcAft>
                <a:spcPts val="0"/>
              </a:spcAft>
              <a:tabLst>
                <a:tab pos="5725160" algn="r"/>
              </a:tabLst>
            </a:pPr>
            <a:r>
              <a:rPr lang="vi-VN" sz="2400" dirty="0"/>
              <a:t>Đảng lãnh đạo xây dựng, bảo vệ chính quyền cách mạng và kháng chiến chống thực dân Pháp xâm lược (1945-1954) </a:t>
            </a:r>
            <a:endParaRPr sz="2400" dirty="0"/>
          </a:p>
        </p:txBody>
      </p:sp>
      <p:sp>
        <p:nvSpPr>
          <p:cNvPr id="92" name="Google Shape;92;p15"/>
          <p:cNvSpPr txBox="1">
            <a:spLocks noGrp="1"/>
          </p:cNvSpPr>
          <p:nvPr>
            <p:ph type="subTitle" idx="1"/>
          </p:nvPr>
        </p:nvSpPr>
        <p:spPr>
          <a:xfrm>
            <a:off x="983302" y="2881839"/>
            <a:ext cx="7449713" cy="784800"/>
          </a:xfrm>
          <a:prstGeom prst="rect">
            <a:avLst/>
          </a:prstGeom>
        </p:spPr>
        <p:txBody>
          <a:bodyPr spcFirstLastPara="1" wrap="square" lIns="91425" tIns="91425" rIns="91425" bIns="91425" anchor="t" anchorCtr="0">
            <a:noAutofit/>
          </a:bodyPr>
          <a:lstStyle/>
          <a:p>
            <a:pPr marL="0" indent="0"/>
            <a:r>
              <a:rPr lang="en-US" dirty="0" smtClean="0"/>
              <a:t>2.1.4</a:t>
            </a:r>
            <a:r>
              <a:rPr lang="vi-VN" dirty="0"/>
              <a:t>. Ý nghĩa lịch sử và kinh nghiệm của Đảng về lãnh đạo kháng chiến</a:t>
            </a:r>
            <a:r>
              <a:rPr lang="en-US" dirty="0"/>
              <a:t> </a:t>
            </a:r>
            <a:r>
              <a:rPr lang="en-US" dirty="0" err="1"/>
              <a:t>Chống</a:t>
            </a:r>
            <a:r>
              <a:rPr lang="en-US" dirty="0"/>
              <a:t> </a:t>
            </a:r>
            <a:r>
              <a:rPr lang="en-US" dirty="0" err="1"/>
              <a:t>thực</a:t>
            </a:r>
            <a:r>
              <a:rPr lang="en-US" dirty="0"/>
              <a:t> </a:t>
            </a:r>
            <a:r>
              <a:rPr lang="en-US" dirty="0" err="1"/>
              <a:t>dân</a:t>
            </a:r>
            <a:r>
              <a:rPr lang="en-US" dirty="0"/>
              <a:t> </a:t>
            </a:r>
            <a:r>
              <a:rPr lang="en-US" dirty="0" err="1"/>
              <a:t>Pháp</a:t>
            </a:r>
            <a:r>
              <a:rPr lang="en-US" dirty="0"/>
              <a:t> </a:t>
            </a:r>
            <a:r>
              <a:rPr lang="en-US" dirty="0" err="1"/>
              <a:t>và</a:t>
            </a:r>
            <a:r>
              <a:rPr lang="en-US" dirty="0"/>
              <a:t> can </a:t>
            </a:r>
            <a:r>
              <a:rPr lang="en-US" dirty="0" err="1"/>
              <a:t>thiệp</a:t>
            </a:r>
            <a:r>
              <a:rPr lang="en-US" dirty="0"/>
              <a:t> </a:t>
            </a:r>
            <a:r>
              <a:rPr lang="en-US" dirty="0" err="1"/>
              <a:t>Mỹ</a:t>
            </a:r>
            <a:endParaRPr lang="en-US" dirty="0"/>
          </a:p>
        </p:txBody>
      </p:sp>
      <p:sp>
        <p:nvSpPr>
          <p:cNvPr id="93" name="Google Shape;93;p15"/>
          <p:cNvSpPr txBox="1"/>
          <p:nvPr/>
        </p:nvSpPr>
        <p:spPr>
          <a:xfrm>
            <a:off x="452283" y="380304"/>
            <a:ext cx="1425677" cy="118464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a:solidFill>
                  <a:schemeClr val="dk1"/>
                </a:solidFill>
                <a:latin typeface="Work Sans"/>
                <a:ea typeface="Work Sans"/>
                <a:cs typeface="Work Sans"/>
                <a:sym typeface="Work Sans"/>
              </a:rPr>
              <a:t>2</a:t>
            </a:r>
            <a:r>
              <a:rPr lang="en" sz="6600" b="1" dirty="0" smtClean="0">
                <a:solidFill>
                  <a:schemeClr val="dk1"/>
                </a:solidFill>
                <a:latin typeface="Work Sans"/>
                <a:ea typeface="Work Sans"/>
                <a:cs typeface="Work Sans"/>
                <a:sym typeface="Work Sans"/>
              </a:rPr>
              <a:t>.1</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2880022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CD8F99-66AA-478B-8CC5-9E80951669BA}"/>
              </a:ext>
            </a:extLst>
          </p:cNvPr>
          <p:cNvSpPr txBox="1">
            <a:spLocks/>
          </p:cNvSpPr>
          <p:nvPr/>
        </p:nvSpPr>
        <p:spPr>
          <a:xfrm>
            <a:off x="277289" y="716056"/>
            <a:ext cx="2695575" cy="5143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en-US" sz="2000" b="1" dirty="0">
                <a:solidFill>
                  <a:srgbClr val="FF0000"/>
                </a:solidFill>
                <a:latin typeface="Work Sans" pitchFamily="2" charset="0"/>
                <a:cs typeface="Times New Roman" panose="02020603050405020304" pitchFamily="18" charset="0"/>
              </a:rPr>
              <a:t>Ý </a:t>
            </a:r>
            <a:r>
              <a:rPr lang="en-US" altLang="en-US" sz="2000" b="1" dirty="0" err="1">
                <a:solidFill>
                  <a:srgbClr val="FF0000"/>
                </a:solidFill>
                <a:latin typeface="Work Sans" pitchFamily="2" charset="0"/>
                <a:cs typeface="Times New Roman" panose="02020603050405020304" pitchFamily="18" charset="0"/>
              </a:rPr>
              <a:t>nghĩa</a:t>
            </a:r>
            <a:r>
              <a:rPr lang="en-US" altLang="en-US" sz="2000" b="1" dirty="0">
                <a:solidFill>
                  <a:srgbClr val="FF0000"/>
                </a:solidFill>
                <a:latin typeface="Work Sans" pitchFamily="2" charset="0"/>
                <a:cs typeface="Times New Roman" panose="02020603050405020304" pitchFamily="18" charset="0"/>
              </a:rPr>
              <a:t> </a:t>
            </a:r>
            <a:r>
              <a:rPr lang="en-US" altLang="en-US" sz="2000" b="1" dirty="0" err="1">
                <a:solidFill>
                  <a:srgbClr val="FF0000"/>
                </a:solidFill>
                <a:latin typeface="Work Sans" pitchFamily="2" charset="0"/>
                <a:cs typeface="Times New Roman" panose="02020603050405020304" pitchFamily="18" charset="0"/>
              </a:rPr>
              <a:t>lịch</a:t>
            </a:r>
            <a:r>
              <a:rPr lang="en-US" altLang="en-US" sz="2000" b="1" dirty="0">
                <a:solidFill>
                  <a:srgbClr val="FF0000"/>
                </a:solidFill>
                <a:latin typeface="Work Sans" pitchFamily="2" charset="0"/>
                <a:cs typeface="Times New Roman" panose="02020603050405020304" pitchFamily="18" charset="0"/>
              </a:rPr>
              <a:t> </a:t>
            </a:r>
            <a:r>
              <a:rPr lang="en-US" altLang="en-US" sz="2000" b="1" dirty="0" err="1">
                <a:solidFill>
                  <a:srgbClr val="FF0000"/>
                </a:solidFill>
                <a:latin typeface="Work Sans" pitchFamily="2" charset="0"/>
                <a:cs typeface="Times New Roman" panose="02020603050405020304" pitchFamily="18" charset="0"/>
              </a:rPr>
              <a:t>sử</a:t>
            </a:r>
            <a:endParaRPr lang="en-US" altLang="en-US" sz="2000" b="1" dirty="0">
              <a:solidFill>
                <a:srgbClr val="FF0000"/>
              </a:solidFill>
              <a:latin typeface="Work Sans" pitchFamily="2" charset="0"/>
              <a:cs typeface="Times New Roman" panose="02020603050405020304" pitchFamily="18" charset="0"/>
            </a:endParaRPr>
          </a:p>
        </p:txBody>
      </p:sp>
      <p:sp>
        <p:nvSpPr>
          <p:cNvPr id="4" name="AutoShape 12">
            <a:extLst>
              <a:ext uri="{FF2B5EF4-FFF2-40B4-BE49-F238E27FC236}">
                <a16:creationId xmlns:a16="http://schemas.microsoft.com/office/drawing/2014/main" id="{C1C35A1B-AAF0-4F56-BB91-24BC06F7497B}"/>
              </a:ext>
            </a:extLst>
          </p:cNvPr>
          <p:cNvSpPr>
            <a:spLocks noChangeArrowheads="1"/>
          </p:cNvSpPr>
          <p:nvPr/>
        </p:nvSpPr>
        <p:spPr bwMode="auto">
          <a:xfrm>
            <a:off x="1980079" y="1066352"/>
            <a:ext cx="3143250" cy="1085850"/>
          </a:xfrm>
          <a:prstGeom prst="diamond">
            <a:avLst/>
          </a:prstGeom>
          <a:solidFill>
            <a:schemeClr val="bg1"/>
          </a:solidFill>
          <a:ln w="5715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latin typeface="Work Sans Light" pitchFamily="2" charset="0"/>
              </a:rPr>
              <a:t>Đối</a:t>
            </a:r>
            <a:r>
              <a:rPr lang="en-US" altLang="en-US" sz="2400" b="1" dirty="0">
                <a:latin typeface="Work Sans Light" pitchFamily="2" charset="0"/>
              </a:rPr>
              <a:t> </a:t>
            </a:r>
            <a:r>
              <a:rPr lang="en-US" altLang="en-US" sz="2400" b="1" dirty="0" err="1">
                <a:latin typeface="Work Sans Light" pitchFamily="2" charset="0"/>
              </a:rPr>
              <a:t>với</a:t>
            </a:r>
            <a:endParaRPr lang="en-US" altLang="en-US" sz="2400" b="1" dirty="0">
              <a:latin typeface="Work Sans Light" pitchFamily="2" charset="0"/>
            </a:endParaRPr>
          </a:p>
          <a:p>
            <a:pPr algn="ctr" eaLnBrk="1" hangingPunct="1">
              <a:spcBef>
                <a:spcPct val="0"/>
              </a:spcBef>
              <a:buFontTx/>
              <a:buNone/>
            </a:pPr>
            <a:r>
              <a:rPr lang="en-US" altLang="en-US" sz="2400" b="1" dirty="0">
                <a:latin typeface="Work Sans Light" pitchFamily="2" charset="0"/>
              </a:rPr>
              <a:t> </a:t>
            </a:r>
            <a:r>
              <a:rPr lang="en-US" altLang="en-US" sz="2400" b="1" dirty="0" err="1">
                <a:latin typeface="Work Sans Light" pitchFamily="2" charset="0"/>
              </a:rPr>
              <a:t>Việt</a:t>
            </a:r>
            <a:r>
              <a:rPr lang="en-US" altLang="en-US" sz="2400" b="1" dirty="0">
                <a:latin typeface="Work Sans Light" pitchFamily="2" charset="0"/>
              </a:rPr>
              <a:t> Nam</a:t>
            </a:r>
          </a:p>
        </p:txBody>
      </p:sp>
      <p:sp>
        <p:nvSpPr>
          <p:cNvPr id="5" name="AutoShape 13">
            <a:extLst>
              <a:ext uri="{FF2B5EF4-FFF2-40B4-BE49-F238E27FC236}">
                <a16:creationId xmlns:a16="http://schemas.microsoft.com/office/drawing/2014/main" id="{79AD6F34-621B-417B-821D-2D428B36886A}"/>
              </a:ext>
            </a:extLst>
          </p:cNvPr>
          <p:cNvSpPr>
            <a:spLocks noChangeArrowheads="1"/>
          </p:cNvSpPr>
          <p:nvPr/>
        </p:nvSpPr>
        <p:spPr bwMode="auto">
          <a:xfrm>
            <a:off x="4780429" y="1009202"/>
            <a:ext cx="3028950" cy="1143000"/>
          </a:xfrm>
          <a:prstGeom prst="diamond">
            <a:avLst/>
          </a:prstGeom>
          <a:solidFill>
            <a:schemeClr val="bg1"/>
          </a:solidFill>
          <a:ln w="57150">
            <a:solidFill>
              <a:srgbClr val="FF0000"/>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400" b="1" dirty="0" err="1">
                <a:latin typeface="Work Sans Light" pitchFamily="2" charset="0"/>
              </a:rPr>
              <a:t>Đối</a:t>
            </a:r>
            <a:r>
              <a:rPr lang="en-US" altLang="en-US" sz="2400" b="1" dirty="0">
                <a:latin typeface="Work Sans Light" pitchFamily="2" charset="0"/>
              </a:rPr>
              <a:t> </a:t>
            </a:r>
            <a:r>
              <a:rPr lang="en-US" altLang="en-US" sz="2400" b="1" dirty="0" err="1">
                <a:latin typeface="Work Sans Light" pitchFamily="2" charset="0"/>
              </a:rPr>
              <a:t>với</a:t>
            </a:r>
            <a:r>
              <a:rPr lang="en-US" altLang="en-US" sz="2400" b="1" dirty="0">
                <a:latin typeface="Work Sans Light" pitchFamily="2" charset="0"/>
              </a:rPr>
              <a:t> </a:t>
            </a:r>
          </a:p>
          <a:p>
            <a:pPr algn="ctr" eaLnBrk="1" hangingPunct="1">
              <a:spcBef>
                <a:spcPct val="0"/>
              </a:spcBef>
              <a:buFontTx/>
              <a:buNone/>
            </a:pPr>
            <a:r>
              <a:rPr lang="en-US" altLang="en-US" sz="2400" b="1" dirty="0" err="1">
                <a:latin typeface="Work Sans Light" pitchFamily="2" charset="0"/>
              </a:rPr>
              <a:t>thế</a:t>
            </a:r>
            <a:r>
              <a:rPr lang="en-US" altLang="en-US" sz="2400" b="1" dirty="0">
                <a:latin typeface="Work Sans Light" pitchFamily="2" charset="0"/>
              </a:rPr>
              <a:t> </a:t>
            </a:r>
            <a:r>
              <a:rPr lang="en-US" altLang="en-US" sz="2400" b="1" dirty="0" err="1">
                <a:latin typeface="Work Sans Light" pitchFamily="2" charset="0"/>
              </a:rPr>
              <a:t>giới</a:t>
            </a:r>
            <a:endParaRPr lang="en-US" altLang="en-US" sz="2400" b="1" dirty="0">
              <a:latin typeface="Work Sans Light" pitchFamily="2" charset="0"/>
            </a:endParaRPr>
          </a:p>
        </p:txBody>
      </p:sp>
      <p:sp>
        <p:nvSpPr>
          <p:cNvPr id="6" name="Rectangle 14">
            <a:extLst>
              <a:ext uri="{FF2B5EF4-FFF2-40B4-BE49-F238E27FC236}">
                <a16:creationId xmlns:a16="http://schemas.microsoft.com/office/drawing/2014/main" id="{7AEA0D8F-5D83-4015-A40E-6C9D1D0BD7A5}"/>
              </a:ext>
            </a:extLst>
          </p:cNvPr>
          <p:cNvSpPr>
            <a:spLocks noChangeArrowheads="1"/>
          </p:cNvSpPr>
          <p:nvPr/>
        </p:nvSpPr>
        <p:spPr bwMode="auto">
          <a:xfrm>
            <a:off x="1980079" y="2952302"/>
            <a:ext cx="1314450" cy="16002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100" b="1" dirty="0" err="1">
                <a:latin typeface="Work Sans Light" pitchFamily="2" charset="0"/>
              </a:rPr>
              <a:t>Đánh</a:t>
            </a:r>
            <a:r>
              <a:rPr lang="en-US" altLang="en-US" sz="2100" b="1" dirty="0">
                <a:latin typeface="Work Sans Light" pitchFamily="2" charset="0"/>
              </a:rPr>
              <a:t> </a:t>
            </a:r>
          </a:p>
          <a:p>
            <a:pPr algn="ctr" eaLnBrk="1" hangingPunct="1">
              <a:spcBef>
                <a:spcPct val="0"/>
              </a:spcBef>
              <a:buFontTx/>
              <a:buNone/>
            </a:pPr>
            <a:r>
              <a:rPr lang="en-US" altLang="en-US" sz="2100" b="1" dirty="0" err="1">
                <a:latin typeface="Work Sans Light" pitchFamily="2" charset="0"/>
              </a:rPr>
              <a:t>thắng</a:t>
            </a:r>
            <a:endParaRPr lang="en-US" altLang="en-US" sz="2100" b="1" dirty="0">
              <a:latin typeface="Work Sans Light" pitchFamily="2" charset="0"/>
            </a:endParaRPr>
          </a:p>
          <a:p>
            <a:pPr algn="ctr" eaLnBrk="1" hangingPunct="1">
              <a:spcBef>
                <a:spcPct val="0"/>
              </a:spcBef>
              <a:buFontTx/>
              <a:buNone/>
            </a:pPr>
            <a:r>
              <a:rPr lang="en-US" altLang="en-US" sz="2100" b="1" dirty="0">
                <a:latin typeface="Work Sans Light" pitchFamily="2" charset="0"/>
              </a:rPr>
              <a:t> </a:t>
            </a:r>
            <a:r>
              <a:rPr lang="en-US" altLang="en-US" sz="2100" b="1" dirty="0" err="1">
                <a:latin typeface="Work Sans Light" pitchFamily="2" charset="0"/>
              </a:rPr>
              <a:t>đế</a:t>
            </a:r>
            <a:r>
              <a:rPr lang="en-US" altLang="en-US" sz="2100" b="1" dirty="0">
                <a:latin typeface="Work Sans Light" pitchFamily="2" charset="0"/>
              </a:rPr>
              <a:t> </a:t>
            </a:r>
            <a:r>
              <a:rPr lang="en-US" altLang="en-US" sz="2100" b="1" dirty="0" err="1">
                <a:latin typeface="Work Sans Light" pitchFamily="2" charset="0"/>
              </a:rPr>
              <a:t>quốc</a:t>
            </a:r>
            <a:endParaRPr lang="en-US" altLang="en-US" sz="2100" b="1" dirty="0">
              <a:latin typeface="Work Sans Light" pitchFamily="2" charset="0"/>
            </a:endParaRPr>
          </a:p>
          <a:p>
            <a:pPr algn="ctr" eaLnBrk="1" hangingPunct="1">
              <a:spcBef>
                <a:spcPct val="0"/>
              </a:spcBef>
              <a:buFontTx/>
              <a:buNone/>
            </a:pPr>
            <a:r>
              <a:rPr lang="en-US" altLang="en-US" sz="2100" b="1" dirty="0" err="1">
                <a:latin typeface="Work Sans Light" pitchFamily="2" charset="0"/>
              </a:rPr>
              <a:t>xâm</a:t>
            </a:r>
            <a:r>
              <a:rPr lang="en-US" altLang="en-US" sz="2100" b="1" dirty="0">
                <a:latin typeface="Work Sans Light" pitchFamily="2" charset="0"/>
              </a:rPr>
              <a:t> </a:t>
            </a:r>
            <a:r>
              <a:rPr lang="en-US" altLang="en-US" sz="2100" b="1" dirty="0" err="1">
                <a:latin typeface="Work Sans Light" pitchFamily="2" charset="0"/>
              </a:rPr>
              <a:t>lược</a:t>
            </a:r>
            <a:endParaRPr lang="en-US" altLang="en-US" sz="2100" b="1" dirty="0">
              <a:latin typeface="Work Sans Light" pitchFamily="2" charset="0"/>
            </a:endParaRPr>
          </a:p>
        </p:txBody>
      </p:sp>
      <p:sp>
        <p:nvSpPr>
          <p:cNvPr id="7" name="Rectangle 15">
            <a:extLst>
              <a:ext uri="{FF2B5EF4-FFF2-40B4-BE49-F238E27FC236}">
                <a16:creationId xmlns:a16="http://schemas.microsoft.com/office/drawing/2014/main" id="{AB037B95-DF19-4546-A53A-CC3DFEF581B4}"/>
              </a:ext>
            </a:extLst>
          </p:cNvPr>
          <p:cNvSpPr>
            <a:spLocks noChangeArrowheads="1"/>
          </p:cNvSpPr>
          <p:nvPr/>
        </p:nvSpPr>
        <p:spPr bwMode="auto">
          <a:xfrm>
            <a:off x="3694579" y="2952302"/>
            <a:ext cx="1085850" cy="16002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100" b="1" dirty="0" err="1">
                <a:latin typeface="Work Sans Light" pitchFamily="2" charset="0"/>
              </a:rPr>
              <a:t>Giải</a:t>
            </a:r>
            <a:endParaRPr lang="en-US" altLang="en-US" sz="2100" b="1" dirty="0">
              <a:latin typeface="Work Sans Light" pitchFamily="2" charset="0"/>
            </a:endParaRPr>
          </a:p>
          <a:p>
            <a:pPr algn="ctr" eaLnBrk="1" hangingPunct="1">
              <a:spcBef>
                <a:spcPct val="0"/>
              </a:spcBef>
              <a:buFontTx/>
              <a:buNone/>
            </a:pPr>
            <a:r>
              <a:rPr lang="en-US" altLang="en-US" sz="2100" b="1" dirty="0">
                <a:latin typeface="Work Sans Light" pitchFamily="2" charset="0"/>
              </a:rPr>
              <a:t> </a:t>
            </a:r>
            <a:r>
              <a:rPr lang="en-US" altLang="en-US" sz="2100" b="1" dirty="0" err="1">
                <a:latin typeface="Work Sans Light" pitchFamily="2" charset="0"/>
              </a:rPr>
              <a:t>phóng</a:t>
            </a:r>
            <a:r>
              <a:rPr lang="en-US" altLang="en-US" sz="2100" b="1" dirty="0">
                <a:latin typeface="Work Sans Light" pitchFamily="2" charset="0"/>
              </a:rPr>
              <a:t> </a:t>
            </a:r>
          </a:p>
          <a:p>
            <a:pPr algn="ctr" eaLnBrk="1" hangingPunct="1">
              <a:spcBef>
                <a:spcPct val="0"/>
              </a:spcBef>
              <a:buFontTx/>
              <a:buNone/>
            </a:pPr>
            <a:r>
              <a:rPr lang="en-US" altLang="en-US" sz="2100" b="1" dirty="0" err="1">
                <a:latin typeface="Work Sans Light" pitchFamily="2" charset="0"/>
              </a:rPr>
              <a:t>miền</a:t>
            </a:r>
            <a:endParaRPr lang="en-US" altLang="en-US" sz="2100" b="1" dirty="0">
              <a:latin typeface="Work Sans Light" pitchFamily="2" charset="0"/>
            </a:endParaRPr>
          </a:p>
          <a:p>
            <a:pPr algn="ctr" eaLnBrk="1" hangingPunct="1">
              <a:spcBef>
                <a:spcPct val="0"/>
              </a:spcBef>
              <a:buFontTx/>
              <a:buNone/>
            </a:pPr>
            <a:r>
              <a:rPr lang="en-US" altLang="en-US" sz="2100" b="1" dirty="0">
                <a:latin typeface="Work Sans Light" pitchFamily="2" charset="0"/>
              </a:rPr>
              <a:t> </a:t>
            </a:r>
            <a:r>
              <a:rPr lang="en-US" altLang="en-US" sz="2100" b="1" dirty="0" err="1">
                <a:latin typeface="Work Sans Light" pitchFamily="2" charset="0"/>
              </a:rPr>
              <a:t>Bắc</a:t>
            </a:r>
            <a:endParaRPr lang="en-US" altLang="en-US" sz="2100" b="1" dirty="0">
              <a:latin typeface="Work Sans Light" pitchFamily="2" charset="0"/>
            </a:endParaRPr>
          </a:p>
        </p:txBody>
      </p:sp>
      <p:sp>
        <p:nvSpPr>
          <p:cNvPr id="8" name="Rectangle 16">
            <a:extLst>
              <a:ext uri="{FF2B5EF4-FFF2-40B4-BE49-F238E27FC236}">
                <a16:creationId xmlns:a16="http://schemas.microsoft.com/office/drawing/2014/main" id="{8F65BE0E-FFD9-48BC-B355-F8426EFD9AD2}"/>
              </a:ext>
            </a:extLst>
          </p:cNvPr>
          <p:cNvSpPr>
            <a:spLocks noChangeArrowheads="1"/>
          </p:cNvSpPr>
          <p:nvPr/>
        </p:nvSpPr>
        <p:spPr bwMode="auto">
          <a:xfrm>
            <a:off x="5009028" y="2952302"/>
            <a:ext cx="1314445" cy="16002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100" b="1" dirty="0" err="1">
                <a:latin typeface="Work Sans Light" pitchFamily="2" charset="0"/>
              </a:rPr>
              <a:t>Làm</a:t>
            </a:r>
            <a:r>
              <a:rPr lang="en-US" altLang="en-US" sz="2100" b="1" dirty="0">
                <a:latin typeface="Work Sans Light" pitchFamily="2" charset="0"/>
              </a:rPr>
              <a:t> </a:t>
            </a:r>
          </a:p>
          <a:p>
            <a:pPr algn="ctr" eaLnBrk="1" hangingPunct="1">
              <a:spcBef>
                <a:spcPct val="0"/>
              </a:spcBef>
              <a:buFontTx/>
              <a:buNone/>
            </a:pPr>
            <a:r>
              <a:rPr lang="en-US" altLang="en-US" sz="2100" b="1" dirty="0" err="1">
                <a:latin typeface="Work Sans Light" pitchFamily="2" charset="0"/>
              </a:rPr>
              <a:t>sụp</a:t>
            </a:r>
            <a:r>
              <a:rPr lang="en-US" altLang="en-US" sz="2100" b="1" dirty="0">
                <a:latin typeface="Work Sans Light" pitchFamily="2" charset="0"/>
              </a:rPr>
              <a:t> </a:t>
            </a:r>
            <a:r>
              <a:rPr lang="en-US" altLang="en-US" sz="2100" b="1" dirty="0" err="1">
                <a:latin typeface="Work Sans Light" pitchFamily="2" charset="0"/>
              </a:rPr>
              <a:t>đổ</a:t>
            </a:r>
            <a:endParaRPr lang="en-US" altLang="en-US" sz="2100" b="1" dirty="0">
              <a:latin typeface="Work Sans Light" pitchFamily="2" charset="0"/>
            </a:endParaRPr>
          </a:p>
          <a:p>
            <a:pPr algn="ctr" eaLnBrk="1" hangingPunct="1">
              <a:spcBef>
                <a:spcPct val="0"/>
              </a:spcBef>
              <a:buFontTx/>
              <a:buNone/>
            </a:pPr>
            <a:r>
              <a:rPr lang="en-US" altLang="en-US" sz="2100" b="1" dirty="0">
                <a:latin typeface="Work Sans Light" pitchFamily="2" charset="0"/>
              </a:rPr>
              <a:t> </a:t>
            </a:r>
            <a:r>
              <a:rPr lang="en-US" altLang="en-US" sz="2100" b="1" dirty="0" err="1">
                <a:latin typeface="Work Sans Light" pitchFamily="2" charset="0"/>
              </a:rPr>
              <a:t>chủ</a:t>
            </a:r>
            <a:r>
              <a:rPr lang="en-US" altLang="en-US" sz="2100" b="1" dirty="0">
                <a:latin typeface="Work Sans Light" pitchFamily="2" charset="0"/>
              </a:rPr>
              <a:t> </a:t>
            </a:r>
            <a:r>
              <a:rPr lang="en-US" altLang="en-US" sz="2100" b="1" dirty="0" err="1">
                <a:latin typeface="Work Sans Light" pitchFamily="2" charset="0"/>
              </a:rPr>
              <a:t>nghĩa</a:t>
            </a:r>
            <a:r>
              <a:rPr lang="en-US" altLang="en-US" sz="2100" b="1" dirty="0">
                <a:latin typeface="Work Sans Light" pitchFamily="2" charset="0"/>
              </a:rPr>
              <a:t> </a:t>
            </a:r>
          </a:p>
          <a:p>
            <a:pPr algn="ctr" eaLnBrk="1" hangingPunct="1">
              <a:spcBef>
                <a:spcPct val="0"/>
              </a:spcBef>
              <a:buFontTx/>
              <a:buNone/>
            </a:pPr>
            <a:r>
              <a:rPr lang="en-US" altLang="en-US" sz="2100" b="1" dirty="0" err="1">
                <a:latin typeface="Work Sans Light" pitchFamily="2" charset="0"/>
              </a:rPr>
              <a:t>thực</a:t>
            </a:r>
            <a:r>
              <a:rPr lang="en-US" altLang="en-US" sz="2100" b="1" dirty="0">
                <a:latin typeface="Work Sans Light" pitchFamily="2" charset="0"/>
              </a:rPr>
              <a:t> </a:t>
            </a:r>
            <a:r>
              <a:rPr lang="en-US" altLang="en-US" sz="2100" b="1" dirty="0" err="1">
                <a:latin typeface="Work Sans Light" pitchFamily="2" charset="0"/>
              </a:rPr>
              <a:t>dân</a:t>
            </a:r>
            <a:r>
              <a:rPr lang="en-US" altLang="en-US" sz="2100" b="1" dirty="0">
                <a:latin typeface="Work Sans Light" pitchFamily="2" charset="0"/>
              </a:rPr>
              <a:t> </a:t>
            </a:r>
          </a:p>
          <a:p>
            <a:pPr algn="ctr" eaLnBrk="1" hangingPunct="1">
              <a:spcBef>
                <a:spcPct val="0"/>
              </a:spcBef>
              <a:buFontTx/>
              <a:buNone/>
            </a:pPr>
            <a:r>
              <a:rPr lang="en-US" altLang="en-US" sz="2100" b="1" dirty="0" err="1">
                <a:latin typeface="Work Sans Light" pitchFamily="2" charset="0"/>
              </a:rPr>
              <a:t>cũ</a:t>
            </a:r>
            <a:endParaRPr lang="en-US" altLang="en-US" sz="2100" b="1" dirty="0">
              <a:latin typeface="Work Sans Light" pitchFamily="2" charset="0"/>
            </a:endParaRPr>
          </a:p>
        </p:txBody>
      </p:sp>
      <p:sp>
        <p:nvSpPr>
          <p:cNvPr id="9" name="Rectangle 17">
            <a:extLst>
              <a:ext uri="{FF2B5EF4-FFF2-40B4-BE49-F238E27FC236}">
                <a16:creationId xmlns:a16="http://schemas.microsoft.com/office/drawing/2014/main" id="{A3FCF0A6-E5E2-4460-B5BE-3E0470D156DD}"/>
              </a:ext>
            </a:extLst>
          </p:cNvPr>
          <p:cNvSpPr>
            <a:spLocks noChangeArrowheads="1"/>
          </p:cNvSpPr>
          <p:nvPr/>
        </p:nvSpPr>
        <p:spPr bwMode="auto">
          <a:xfrm>
            <a:off x="6437779" y="2952302"/>
            <a:ext cx="1576668" cy="1600200"/>
          </a:xfrm>
          <a:prstGeom prst="rect">
            <a:avLst/>
          </a:prstGeom>
          <a:solidFill>
            <a:schemeClr val="bg1"/>
          </a:solidFill>
          <a:ln w="38100">
            <a:solidFill>
              <a:srgbClr val="0000CC"/>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100" b="1" dirty="0" err="1">
                <a:latin typeface="Work Sans Light" pitchFamily="2" charset="0"/>
              </a:rPr>
              <a:t>Cổ</a:t>
            </a:r>
            <a:r>
              <a:rPr lang="en-US" altLang="en-US" sz="2100" b="1" dirty="0">
                <a:latin typeface="Work Sans Light" pitchFamily="2" charset="0"/>
              </a:rPr>
              <a:t> </a:t>
            </a:r>
            <a:r>
              <a:rPr lang="en-US" altLang="en-US" sz="2100" b="1" dirty="0" err="1">
                <a:latin typeface="Work Sans Light" pitchFamily="2" charset="0"/>
              </a:rPr>
              <a:t>vũ</a:t>
            </a:r>
            <a:endParaRPr lang="en-US" altLang="en-US" sz="2100" b="1" dirty="0">
              <a:latin typeface="Work Sans Light" pitchFamily="2" charset="0"/>
            </a:endParaRPr>
          </a:p>
          <a:p>
            <a:pPr algn="ctr" eaLnBrk="1" hangingPunct="1">
              <a:spcBef>
                <a:spcPct val="0"/>
              </a:spcBef>
              <a:buFontTx/>
              <a:buNone/>
            </a:pPr>
            <a:r>
              <a:rPr lang="en-US" altLang="en-US" sz="2100" b="1" dirty="0">
                <a:latin typeface="Work Sans Light" pitchFamily="2" charset="0"/>
              </a:rPr>
              <a:t> </a:t>
            </a:r>
            <a:r>
              <a:rPr lang="en-US" altLang="en-US" sz="2100" b="1" dirty="0" err="1">
                <a:latin typeface="Work Sans Light" pitchFamily="2" charset="0"/>
              </a:rPr>
              <a:t>phong</a:t>
            </a:r>
            <a:r>
              <a:rPr lang="en-US" altLang="en-US" sz="2100" b="1" dirty="0">
                <a:latin typeface="Work Sans Light" pitchFamily="2" charset="0"/>
              </a:rPr>
              <a:t> </a:t>
            </a:r>
            <a:r>
              <a:rPr lang="en-US" altLang="en-US" sz="2100" b="1" dirty="0" err="1">
                <a:latin typeface="Work Sans Light" pitchFamily="2" charset="0"/>
              </a:rPr>
              <a:t>trào</a:t>
            </a:r>
            <a:endParaRPr lang="en-US" altLang="en-US" sz="2100" b="1" dirty="0">
              <a:latin typeface="Work Sans Light" pitchFamily="2" charset="0"/>
            </a:endParaRPr>
          </a:p>
          <a:p>
            <a:pPr algn="ctr" eaLnBrk="1" hangingPunct="1">
              <a:spcBef>
                <a:spcPct val="0"/>
              </a:spcBef>
              <a:buFontTx/>
              <a:buNone/>
            </a:pPr>
            <a:r>
              <a:rPr lang="en-US" altLang="en-US" sz="2100" b="1" dirty="0" err="1">
                <a:latin typeface="Work Sans Light" pitchFamily="2" charset="0"/>
              </a:rPr>
              <a:t>cách</a:t>
            </a:r>
            <a:r>
              <a:rPr lang="en-US" altLang="en-US" sz="2100" b="1" dirty="0">
                <a:latin typeface="Work Sans Light" pitchFamily="2" charset="0"/>
              </a:rPr>
              <a:t> </a:t>
            </a:r>
            <a:r>
              <a:rPr lang="en-US" altLang="en-US" sz="2100" b="1" dirty="0" err="1">
                <a:latin typeface="Work Sans Light" pitchFamily="2" charset="0"/>
              </a:rPr>
              <a:t>mạng</a:t>
            </a:r>
            <a:endParaRPr lang="en-US" altLang="en-US" sz="2100" b="1" dirty="0">
              <a:latin typeface="Work Sans Light" pitchFamily="2" charset="0"/>
            </a:endParaRPr>
          </a:p>
          <a:p>
            <a:pPr algn="ctr" eaLnBrk="1" hangingPunct="1">
              <a:spcBef>
                <a:spcPct val="0"/>
              </a:spcBef>
              <a:buFontTx/>
              <a:buNone/>
            </a:pPr>
            <a:r>
              <a:rPr lang="en-US" altLang="en-US" sz="2100" b="1" dirty="0" err="1">
                <a:latin typeface="Work Sans Light" pitchFamily="2" charset="0"/>
              </a:rPr>
              <a:t>thế</a:t>
            </a:r>
            <a:r>
              <a:rPr lang="en-US" altLang="en-US" sz="2100" b="1" dirty="0">
                <a:latin typeface="Work Sans Light" pitchFamily="2" charset="0"/>
              </a:rPr>
              <a:t> </a:t>
            </a:r>
            <a:r>
              <a:rPr lang="en-US" altLang="en-US" sz="2100" b="1" dirty="0" err="1">
                <a:latin typeface="Work Sans Light" pitchFamily="2" charset="0"/>
              </a:rPr>
              <a:t>giới</a:t>
            </a:r>
            <a:endParaRPr lang="en-US" altLang="en-US" sz="2100" b="1" dirty="0">
              <a:latin typeface="Work Sans Light" pitchFamily="2" charset="0"/>
            </a:endParaRPr>
          </a:p>
        </p:txBody>
      </p:sp>
      <p:sp>
        <p:nvSpPr>
          <p:cNvPr id="10" name="Line 18">
            <a:extLst>
              <a:ext uri="{FF2B5EF4-FFF2-40B4-BE49-F238E27FC236}">
                <a16:creationId xmlns:a16="http://schemas.microsoft.com/office/drawing/2014/main" id="{B0EAA361-FDD7-4B0A-8E12-5D500C4D9249}"/>
              </a:ext>
            </a:extLst>
          </p:cNvPr>
          <p:cNvSpPr>
            <a:spLocks noChangeShapeType="1"/>
          </p:cNvSpPr>
          <p:nvPr/>
        </p:nvSpPr>
        <p:spPr bwMode="auto">
          <a:xfrm>
            <a:off x="3523129" y="2152202"/>
            <a:ext cx="0" cy="342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sp>
        <p:nvSpPr>
          <p:cNvPr id="11" name="Line 20">
            <a:extLst>
              <a:ext uri="{FF2B5EF4-FFF2-40B4-BE49-F238E27FC236}">
                <a16:creationId xmlns:a16="http://schemas.microsoft.com/office/drawing/2014/main" id="{C5C004E1-6DFE-45E8-A741-E7C8D3F9718D}"/>
              </a:ext>
            </a:extLst>
          </p:cNvPr>
          <p:cNvSpPr>
            <a:spLocks noChangeShapeType="1"/>
          </p:cNvSpPr>
          <p:nvPr/>
        </p:nvSpPr>
        <p:spPr bwMode="auto">
          <a:xfrm>
            <a:off x="2723029" y="2495102"/>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sp>
        <p:nvSpPr>
          <p:cNvPr id="12" name="Line 21">
            <a:extLst>
              <a:ext uri="{FF2B5EF4-FFF2-40B4-BE49-F238E27FC236}">
                <a16:creationId xmlns:a16="http://schemas.microsoft.com/office/drawing/2014/main" id="{AC24EA38-7781-495C-8781-5D7728CC4ADD}"/>
              </a:ext>
            </a:extLst>
          </p:cNvPr>
          <p:cNvSpPr>
            <a:spLocks noChangeShapeType="1"/>
          </p:cNvSpPr>
          <p:nvPr/>
        </p:nvSpPr>
        <p:spPr bwMode="auto">
          <a:xfrm>
            <a:off x="4266079" y="2495102"/>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sp>
        <p:nvSpPr>
          <p:cNvPr id="13" name="Line 22">
            <a:extLst>
              <a:ext uri="{FF2B5EF4-FFF2-40B4-BE49-F238E27FC236}">
                <a16:creationId xmlns:a16="http://schemas.microsoft.com/office/drawing/2014/main" id="{D82DC4E1-FDD3-4BA0-A01D-3B915819AA3C}"/>
              </a:ext>
            </a:extLst>
          </p:cNvPr>
          <p:cNvSpPr>
            <a:spLocks noChangeShapeType="1"/>
          </p:cNvSpPr>
          <p:nvPr/>
        </p:nvSpPr>
        <p:spPr bwMode="auto">
          <a:xfrm>
            <a:off x="6266329" y="2152202"/>
            <a:ext cx="0" cy="342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sp>
        <p:nvSpPr>
          <p:cNvPr id="14" name="Line 24">
            <a:extLst>
              <a:ext uri="{FF2B5EF4-FFF2-40B4-BE49-F238E27FC236}">
                <a16:creationId xmlns:a16="http://schemas.microsoft.com/office/drawing/2014/main" id="{BF74A2F3-3429-4936-94F3-463B6DD8F41F}"/>
              </a:ext>
            </a:extLst>
          </p:cNvPr>
          <p:cNvSpPr>
            <a:spLocks noChangeShapeType="1"/>
          </p:cNvSpPr>
          <p:nvPr/>
        </p:nvSpPr>
        <p:spPr bwMode="auto">
          <a:xfrm>
            <a:off x="5523379" y="2495102"/>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sp>
        <p:nvSpPr>
          <p:cNvPr id="15" name="Line 25">
            <a:extLst>
              <a:ext uri="{FF2B5EF4-FFF2-40B4-BE49-F238E27FC236}">
                <a16:creationId xmlns:a16="http://schemas.microsoft.com/office/drawing/2014/main" id="{E0752531-A628-42AE-B5C2-098B5C076604}"/>
              </a:ext>
            </a:extLst>
          </p:cNvPr>
          <p:cNvSpPr>
            <a:spLocks noChangeShapeType="1"/>
          </p:cNvSpPr>
          <p:nvPr/>
        </p:nvSpPr>
        <p:spPr bwMode="auto">
          <a:xfrm>
            <a:off x="6952129" y="2495102"/>
            <a:ext cx="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latin typeface="Work Sans Light" pitchFamily="2" charset="0"/>
            </a:endParaRPr>
          </a:p>
        </p:txBody>
      </p:sp>
      <p:cxnSp>
        <p:nvCxnSpPr>
          <p:cNvPr id="16" name="Straight Connector 15">
            <a:extLst>
              <a:ext uri="{FF2B5EF4-FFF2-40B4-BE49-F238E27FC236}">
                <a16:creationId xmlns:a16="http://schemas.microsoft.com/office/drawing/2014/main" id="{886C8D30-3576-4E75-9E98-3D70688CE01F}"/>
              </a:ext>
            </a:extLst>
          </p:cNvPr>
          <p:cNvCxnSpPr/>
          <p:nvPr/>
        </p:nvCxnSpPr>
        <p:spPr>
          <a:xfrm>
            <a:off x="2723029" y="2495102"/>
            <a:ext cx="1543050" cy="11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CB6E7F-43B2-4669-A765-1698481DD7CF}"/>
              </a:ext>
            </a:extLst>
          </p:cNvPr>
          <p:cNvCxnSpPr/>
          <p:nvPr/>
        </p:nvCxnSpPr>
        <p:spPr>
          <a:xfrm>
            <a:off x="5523379" y="2495102"/>
            <a:ext cx="1428750" cy="11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70" decel="100000"/>
                                        <p:tgtEl>
                                          <p:spTgt spid="4"/>
                                        </p:tgtEl>
                                      </p:cBhvr>
                                    </p:animEffect>
                                    <p:animScale>
                                      <p:cBhvr>
                                        <p:cTn id="13" dur="770" decel="100000"/>
                                        <p:tgtEl>
                                          <p:spTgt spid="4"/>
                                        </p:tgtEl>
                                      </p:cBhvr>
                                      <p:from x="10000" y="10000"/>
                                      <p:to x="200000" y="450000"/>
                                    </p:animScale>
                                    <p:animScale>
                                      <p:cBhvr>
                                        <p:cTn id="14" dur="1230" accel="100000" fill="hold">
                                          <p:stCondLst>
                                            <p:cond delay="770"/>
                                          </p:stCondLst>
                                        </p:cTn>
                                        <p:tgtEl>
                                          <p:spTgt spid="4"/>
                                        </p:tgtEl>
                                      </p:cBhvr>
                                      <p:from x="200000" y="450000"/>
                                      <p:to x="100000" y="100000"/>
                                    </p:animScale>
                                    <p:set>
                                      <p:cBhvr>
                                        <p:cTn id="15" dur="770" fill="hold"/>
                                        <p:tgtEl>
                                          <p:spTgt spid="4"/>
                                        </p:tgtEl>
                                        <p:attrNameLst>
                                          <p:attrName>ppt_x</p:attrName>
                                        </p:attrNameLst>
                                      </p:cBhvr>
                                      <p:to>
                                        <p:strVal val="(0.5)"/>
                                      </p:to>
                                    </p:set>
                                    <p:anim from="(0.5)" to="(#ppt_x)" calcmode="lin" valueType="num">
                                      <p:cBhvr>
                                        <p:cTn id="16" dur="1230" accel="100000" fill="hold">
                                          <p:stCondLst>
                                            <p:cond delay="770"/>
                                          </p:stCondLst>
                                        </p:cTn>
                                        <p:tgtEl>
                                          <p:spTgt spid="4"/>
                                        </p:tgtEl>
                                        <p:attrNameLst>
                                          <p:attrName>ppt_x</p:attrName>
                                        </p:attrNameLst>
                                      </p:cBhvr>
                                    </p:anim>
                                    <p:set>
                                      <p:cBhvr>
                                        <p:cTn id="17" dur="770" fill="hold"/>
                                        <p:tgtEl>
                                          <p:spTgt spid="4"/>
                                        </p:tgtEl>
                                        <p:attrNameLst>
                                          <p:attrName>ppt_y</p:attrName>
                                        </p:attrNameLst>
                                      </p:cBhvr>
                                      <p:to>
                                        <p:strVal val="(#ppt_y+0.4)"/>
                                      </p:to>
                                    </p:set>
                                    <p:anim from="(#ppt_y+0.4)" to="(#ppt_y)" calcmode="lin" valueType="num">
                                      <p:cBhvr>
                                        <p:cTn id="18" dur="1230" accel="100000" fill="hold">
                                          <p:stCondLst>
                                            <p:cond delay="770"/>
                                          </p:stCondLst>
                                        </p:cTn>
                                        <p:tgtEl>
                                          <p:spTgt spid="4"/>
                                        </p:tgtEl>
                                        <p:attrNameLst>
                                          <p:attrName>ppt_y</p:attrName>
                                        </p:attrNameLst>
                                      </p:cBhvr>
                                    </p:anim>
                                  </p:childTnLst>
                                </p:cTn>
                              </p:par>
                              <p:par>
                                <p:cTn id="19" presetID="5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770" decel="100000"/>
                                        <p:tgtEl>
                                          <p:spTgt spid="6"/>
                                        </p:tgtEl>
                                      </p:cBhvr>
                                    </p:animEffect>
                                    <p:animScale>
                                      <p:cBhvr>
                                        <p:cTn id="22" dur="770" decel="100000"/>
                                        <p:tgtEl>
                                          <p:spTgt spid="6"/>
                                        </p:tgtEl>
                                      </p:cBhvr>
                                      <p:from x="10000" y="10000"/>
                                      <p:to x="200000" y="450000"/>
                                    </p:animScale>
                                    <p:animScale>
                                      <p:cBhvr>
                                        <p:cTn id="23" dur="1230" accel="100000" fill="hold">
                                          <p:stCondLst>
                                            <p:cond delay="770"/>
                                          </p:stCondLst>
                                        </p:cTn>
                                        <p:tgtEl>
                                          <p:spTgt spid="6"/>
                                        </p:tgtEl>
                                      </p:cBhvr>
                                      <p:from x="200000" y="450000"/>
                                      <p:to x="100000" y="100000"/>
                                    </p:animScale>
                                    <p:set>
                                      <p:cBhvr>
                                        <p:cTn id="24" dur="770" fill="hold"/>
                                        <p:tgtEl>
                                          <p:spTgt spid="6"/>
                                        </p:tgtEl>
                                        <p:attrNameLst>
                                          <p:attrName>ppt_x</p:attrName>
                                        </p:attrNameLst>
                                      </p:cBhvr>
                                      <p:to>
                                        <p:strVal val="(0.5)"/>
                                      </p:to>
                                    </p:set>
                                    <p:anim from="(0.5)" to="(#ppt_x)" calcmode="lin" valueType="num">
                                      <p:cBhvr>
                                        <p:cTn id="25" dur="1230" accel="100000" fill="hold">
                                          <p:stCondLst>
                                            <p:cond delay="770"/>
                                          </p:stCondLst>
                                        </p:cTn>
                                        <p:tgtEl>
                                          <p:spTgt spid="6"/>
                                        </p:tgtEl>
                                        <p:attrNameLst>
                                          <p:attrName>ppt_x</p:attrName>
                                        </p:attrNameLst>
                                      </p:cBhvr>
                                    </p:anim>
                                    <p:set>
                                      <p:cBhvr>
                                        <p:cTn id="26" dur="770" fill="hold"/>
                                        <p:tgtEl>
                                          <p:spTgt spid="6"/>
                                        </p:tgtEl>
                                        <p:attrNameLst>
                                          <p:attrName>ppt_y</p:attrName>
                                        </p:attrNameLst>
                                      </p:cBhvr>
                                      <p:to>
                                        <p:strVal val="(#ppt_y+0.4)"/>
                                      </p:to>
                                    </p:set>
                                    <p:anim from="(#ppt_y+0.4)" to="(#ppt_y)" calcmode="lin" valueType="num">
                                      <p:cBhvr>
                                        <p:cTn id="27" dur="1230" accel="100000" fill="hold">
                                          <p:stCondLst>
                                            <p:cond delay="770"/>
                                          </p:stCondLst>
                                        </p:cTn>
                                        <p:tgtEl>
                                          <p:spTgt spid="6"/>
                                        </p:tgtEl>
                                        <p:attrNameLst>
                                          <p:attrName>ppt_y</p:attrName>
                                        </p:attrNameLst>
                                      </p:cBhvr>
                                    </p:anim>
                                  </p:childTnLst>
                                </p:cTn>
                              </p:par>
                              <p:par>
                                <p:cTn id="28" presetID="5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770" decel="100000"/>
                                        <p:tgtEl>
                                          <p:spTgt spid="7"/>
                                        </p:tgtEl>
                                      </p:cBhvr>
                                    </p:animEffect>
                                    <p:animScale>
                                      <p:cBhvr>
                                        <p:cTn id="31" dur="770" decel="100000"/>
                                        <p:tgtEl>
                                          <p:spTgt spid="7"/>
                                        </p:tgtEl>
                                      </p:cBhvr>
                                      <p:from x="10000" y="10000"/>
                                      <p:to x="200000" y="450000"/>
                                    </p:animScale>
                                    <p:animScale>
                                      <p:cBhvr>
                                        <p:cTn id="32" dur="1230" accel="100000" fill="hold">
                                          <p:stCondLst>
                                            <p:cond delay="770"/>
                                          </p:stCondLst>
                                        </p:cTn>
                                        <p:tgtEl>
                                          <p:spTgt spid="7"/>
                                        </p:tgtEl>
                                      </p:cBhvr>
                                      <p:from x="200000" y="450000"/>
                                      <p:to x="100000" y="100000"/>
                                    </p:animScale>
                                    <p:set>
                                      <p:cBhvr>
                                        <p:cTn id="33" dur="770" fill="hold"/>
                                        <p:tgtEl>
                                          <p:spTgt spid="7"/>
                                        </p:tgtEl>
                                        <p:attrNameLst>
                                          <p:attrName>ppt_x</p:attrName>
                                        </p:attrNameLst>
                                      </p:cBhvr>
                                      <p:to>
                                        <p:strVal val="(0.5)"/>
                                      </p:to>
                                    </p:set>
                                    <p:anim from="(0.5)" to="(#ppt_x)" calcmode="lin" valueType="num">
                                      <p:cBhvr>
                                        <p:cTn id="34" dur="1230" accel="100000" fill="hold">
                                          <p:stCondLst>
                                            <p:cond delay="770"/>
                                          </p:stCondLst>
                                        </p:cTn>
                                        <p:tgtEl>
                                          <p:spTgt spid="7"/>
                                        </p:tgtEl>
                                        <p:attrNameLst>
                                          <p:attrName>ppt_x</p:attrName>
                                        </p:attrNameLst>
                                      </p:cBhvr>
                                    </p:anim>
                                    <p:set>
                                      <p:cBhvr>
                                        <p:cTn id="35" dur="770" fill="hold"/>
                                        <p:tgtEl>
                                          <p:spTgt spid="7"/>
                                        </p:tgtEl>
                                        <p:attrNameLst>
                                          <p:attrName>ppt_y</p:attrName>
                                        </p:attrNameLst>
                                      </p:cBhvr>
                                      <p:to>
                                        <p:strVal val="(#ppt_y+0.4)"/>
                                      </p:to>
                                    </p:set>
                                    <p:anim from="(#ppt_y+0.4)" to="(#ppt_y)" calcmode="lin" valueType="num">
                                      <p:cBhvr>
                                        <p:cTn id="36" dur="1230" accel="100000" fill="hold">
                                          <p:stCondLst>
                                            <p:cond delay="770"/>
                                          </p:stCondLst>
                                        </p:cTn>
                                        <p:tgtEl>
                                          <p:spTgt spid="7"/>
                                        </p:tgtEl>
                                        <p:attrNameLst>
                                          <p:attrName>ppt_y</p:attrName>
                                        </p:attrNameLst>
                                      </p:cBhvr>
                                    </p:anim>
                                  </p:childTnLst>
                                </p:cTn>
                              </p:par>
                              <p:par>
                                <p:cTn id="37" presetID="5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770" decel="100000"/>
                                        <p:tgtEl>
                                          <p:spTgt spid="10"/>
                                        </p:tgtEl>
                                      </p:cBhvr>
                                    </p:animEffect>
                                    <p:animScale>
                                      <p:cBhvr>
                                        <p:cTn id="40" dur="770" decel="100000"/>
                                        <p:tgtEl>
                                          <p:spTgt spid="10"/>
                                        </p:tgtEl>
                                      </p:cBhvr>
                                      <p:from x="10000" y="10000"/>
                                      <p:to x="200000" y="450000"/>
                                    </p:animScale>
                                    <p:animScale>
                                      <p:cBhvr>
                                        <p:cTn id="41" dur="1230" accel="100000" fill="hold">
                                          <p:stCondLst>
                                            <p:cond delay="770"/>
                                          </p:stCondLst>
                                        </p:cTn>
                                        <p:tgtEl>
                                          <p:spTgt spid="10"/>
                                        </p:tgtEl>
                                      </p:cBhvr>
                                      <p:from x="200000" y="450000"/>
                                      <p:to x="100000" y="100000"/>
                                    </p:animScale>
                                    <p:set>
                                      <p:cBhvr>
                                        <p:cTn id="42" dur="770" fill="hold"/>
                                        <p:tgtEl>
                                          <p:spTgt spid="10"/>
                                        </p:tgtEl>
                                        <p:attrNameLst>
                                          <p:attrName>ppt_x</p:attrName>
                                        </p:attrNameLst>
                                      </p:cBhvr>
                                      <p:to>
                                        <p:strVal val="(0.5)"/>
                                      </p:to>
                                    </p:set>
                                    <p:anim from="(0.5)" to="(#ppt_x)" calcmode="lin" valueType="num">
                                      <p:cBhvr>
                                        <p:cTn id="43" dur="1230" accel="100000" fill="hold">
                                          <p:stCondLst>
                                            <p:cond delay="770"/>
                                          </p:stCondLst>
                                        </p:cTn>
                                        <p:tgtEl>
                                          <p:spTgt spid="10"/>
                                        </p:tgtEl>
                                        <p:attrNameLst>
                                          <p:attrName>ppt_x</p:attrName>
                                        </p:attrNameLst>
                                      </p:cBhvr>
                                    </p:anim>
                                    <p:set>
                                      <p:cBhvr>
                                        <p:cTn id="44" dur="770" fill="hold"/>
                                        <p:tgtEl>
                                          <p:spTgt spid="10"/>
                                        </p:tgtEl>
                                        <p:attrNameLst>
                                          <p:attrName>ppt_y</p:attrName>
                                        </p:attrNameLst>
                                      </p:cBhvr>
                                      <p:to>
                                        <p:strVal val="(#ppt_y+0.4)"/>
                                      </p:to>
                                    </p:set>
                                    <p:anim from="(#ppt_y+0.4)" to="(#ppt_y)" calcmode="lin" valueType="num">
                                      <p:cBhvr>
                                        <p:cTn id="45" dur="1230" accel="100000" fill="hold">
                                          <p:stCondLst>
                                            <p:cond delay="770"/>
                                          </p:stCondLst>
                                        </p:cTn>
                                        <p:tgtEl>
                                          <p:spTgt spid="10"/>
                                        </p:tgtEl>
                                        <p:attrNameLst>
                                          <p:attrName>ppt_y</p:attrName>
                                        </p:attrNameLst>
                                      </p:cBhvr>
                                    </p:anim>
                                  </p:childTnLst>
                                </p:cTn>
                              </p:par>
                              <p:par>
                                <p:cTn id="46" presetID="51" presetClass="entr" presetSubtype="0" fill="hold"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70" decel="100000"/>
                                        <p:tgtEl>
                                          <p:spTgt spid="11"/>
                                        </p:tgtEl>
                                      </p:cBhvr>
                                    </p:animEffect>
                                    <p:animScale>
                                      <p:cBhvr>
                                        <p:cTn id="49" dur="770" decel="100000"/>
                                        <p:tgtEl>
                                          <p:spTgt spid="11"/>
                                        </p:tgtEl>
                                      </p:cBhvr>
                                      <p:from x="10000" y="10000"/>
                                      <p:to x="200000" y="450000"/>
                                    </p:animScale>
                                    <p:animScale>
                                      <p:cBhvr>
                                        <p:cTn id="50" dur="1230" accel="100000" fill="hold">
                                          <p:stCondLst>
                                            <p:cond delay="770"/>
                                          </p:stCondLst>
                                        </p:cTn>
                                        <p:tgtEl>
                                          <p:spTgt spid="11"/>
                                        </p:tgtEl>
                                      </p:cBhvr>
                                      <p:from x="200000" y="450000"/>
                                      <p:to x="100000" y="100000"/>
                                    </p:animScale>
                                    <p:set>
                                      <p:cBhvr>
                                        <p:cTn id="51" dur="770" fill="hold"/>
                                        <p:tgtEl>
                                          <p:spTgt spid="11"/>
                                        </p:tgtEl>
                                        <p:attrNameLst>
                                          <p:attrName>ppt_x</p:attrName>
                                        </p:attrNameLst>
                                      </p:cBhvr>
                                      <p:to>
                                        <p:strVal val="(0.5)"/>
                                      </p:to>
                                    </p:set>
                                    <p:anim from="(0.5)" to="(#ppt_x)" calcmode="lin" valueType="num">
                                      <p:cBhvr>
                                        <p:cTn id="52" dur="1230" accel="100000" fill="hold">
                                          <p:stCondLst>
                                            <p:cond delay="770"/>
                                          </p:stCondLst>
                                        </p:cTn>
                                        <p:tgtEl>
                                          <p:spTgt spid="11"/>
                                        </p:tgtEl>
                                        <p:attrNameLst>
                                          <p:attrName>ppt_x</p:attrName>
                                        </p:attrNameLst>
                                      </p:cBhvr>
                                    </p:anim>
                                    <p:set>
                                      <p:cBhvr>
                                        <p:cTn id="53" dur="770" fill="hold"/>
                                        <p:tgtEl>
                                          <p:spTgt spid="11"/>
                                        </p:tgtEl>
                                        <p:attrNameLst>
                                          <p:attrName>ppt_y</p:attrName>
                                        </p:attrNameLst>
                                      </p:cBhvr>
                                      <p:to>
                                        <p:strVal val="(#ppt_y+0.4)"/>
                                      </p:to>
                                    </p:set>
                                    <p:anim from="(#ppt_y+0.4)" to="(#ppt_y)" calcmode="lin" valueType="num">
                                      <p:cBhvr>
                                        <p:cTn id="54" dur="1230" accel="100000" fill="hold">
                                          <p:stCondLst>
                                            <p:cond delay="770"/>
                                          </p:stCondLst>
                                        </p:cTn>
                                        <p:tgtEl>
                                          <p:spTgt spid="11"/>
                                        </p:tgtEl>
                                        <p:attrNameLst>
                                          <p:attrName>ppt_y</p:attrName>
                                        </p:attrNameLst>
                                      </p:cBhvr>
                                    </p:anim>
                                  </p:childTnLst>
                                </p:cTn>
                              </p:par>
                              <p:par>
                                <p:cTn id="55" presetID="5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770" decel="100000"/>
                                        <p:tgtEl>
                                          <p:spTgt spid="12"/>
                                        </p:tgtEl>
                                      </p:cBhvr>
                                    </p:animEffect>
                                    <p:animScale>
                                      <p:cBhvr>
                                        <p:cTn id="58" dur="770" decel="100000"/>
                                        <p:tgtEl>
                                          <p:spTgt spid="12"/>
                                        </p:tgtEl>
                                      </p:cBhvr>
                                      <p:from x="10000" y="10000"/>
                                      <p:to x="200000" y="450000"/>
                                    </p:animScale>
                                    <p:animScale>
                                      <p:cBhvr>
                                        <p:cTn id="59" dur="1230" accel="100000" fill="hold">
                                          <p:stCondLst>
                                            <p:cond delay="770"/>
                                          </p:stCondLst>
                                        </p:cTn>
                                        <p:tgtEl>
                                          <p:spTgt spid="12"/>
                                        </p:tgtEl>
                                      </p:cBhvr>
                                      <p:from x="200000" y="450000"/>
                                      <p:to x="100000" y="100000"/>
                                    </p:animScale>
                                    <p:set>
                                      <p:cBhvr>
                                        <p:cTn id="60" dur="770" fill="hold"/>
                                        <p:tgtEl>
                                          <p:spTgt spid="12"/>
                                        </p:tgtEl>
                                        <p:attrNameLst>
                                          <p:attrName>ppt_x</p:attrName>
                                        </p:attrNameLst>
                                      </p:cBhvr>
                                      <p:to>
                                        <p:strVal val="(0.5)"/>
                                      </p:to>
                                    </p:set>
                                    <p:anim from="(0.5)" to="(#ppt_x)" calcmode="lin" valueType="num">
                                      <p:cBhvr>
                                        <p:cTn id="61" dur="1230" accel="100000" fill="hold">
                                          <p:stCondLst>
                                            <p:cond delay="770"/>
                                          </p:stCondLst>
                                        </p:cTn>
                                        <p:tgtEl>
                                          <p:spTgt spid="12"/>
                                        </p:tgtEl>
                                        <p:attrNameLst>
                                          <p:attrName>ppt_x</p:attrName>
                                        </p:attrNameLst>
                                      </p:cBhvr>
                                    </p:anim>
                                    <p:set>
                                      <p:cBhvr>
                                        <p:cTn id="62" dur="770" fill="hold"/>
                                        <p:tgtEl>
                                          <p:spTgt spid="12"/>
                                        </p:tgtEl>
                                        <p:attrNameLst>
                                          <p:attrName>ppt_y</p:attrName>
                                        </p:attrNameLst>
                                      </p:cBhvr>
                                      <p:to>
                                        <p:strVal val="(#ppt_y+0.4)"/>
                                      </p:to>
                                    </p:set>
                                    <p:anim from="(#ppt_y+0.4)" to="(#ppt_y)" calcmode="lin" valueType="num">
                                      <p:cBhvr>
                                        <p:cTn id="63" dur="1230" accel="100000" fill="hold">
                                          <p:stCondLst>
                                            <p:cond delay="770"/>
                                          </p:stCondLst>
                                        </p:cTn>
                                        <p:tgtEl>
                                          <p:spTgt spid="12"/>
                                        </p:tgtEl>
                                        <p:attrNameLst>
                                          <p:attrName>ppt_y</p:attrName>
                                        </p:attrNameLst>
                                      </p:cBhvr>
                                    </p:anim>
                                  </p:childTnLst>
                                </p:cTn>
                              </p:par>
                              <p:par>
                                <p:cTn id="64" presetID="51" presetClass="entr" presetSubtype="0" fill="hold"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770" decel="100000"/>
                                        <p:tgtEl>
                                          <p:spTgt spid="16"/>
                                        </p:tgtEl>
                                      </p:cBhvr>
                                    </p:animEffect>
                                    <p:animScale>
                                      <p:cBhvr>
                                        <p:cTn id="67" dur="770" decel="100000"/>
                                        <p:tgtEl>
                                          <p:spTgt spid="16"/>
                                        </p:tgtEl>
                                      </p:cBhvr>
                                      <p:from x="10000" y="10000"/>
                                      <p:to x="200000" y="450000"/>
                                    </p:animScale>
                                    <p:animScale>
                                      <p:cBhvr>
                                        <p:cTn id="68" dur="1230" accel="100000" fill="hold">
                                          <p:stCondLst>
                                            <p:cond delay="770"/>
                                          </p:stCondLst>
                                        </p:cTn>
                                        <p:tgtEl>
                                          <p:spTgt spid="16"/>
                                        </p:tgtEl>
                                      </p:cBhvr>
                                      <p:from x="200000" y="450000"/>
                                      <p:to x="100000" y="100000"/>
                                    </p:animScale>
                                    <p:set>
                                      <p:cBhvr>
                                        <p:cTn id="69" dur="770" fill="hold"/>
                                        <p:tgtEl>
                                          <p:spTgt spid="16"/>
                                        </p:tgtEl>
                                        <p:attrNameLst>
                                          <p:attrName>ppt_x</p:attrName>
                                        </p:attrNameLst>
                                      </p:cBhvr>
                                      <p:to>
                                        <p:strVal val="(0.5)"/>
                                      </p:to>
                                    </p:set>
                                    <p:anim from="(0.5)" to="(#ppt_x)" calcmode="lin" valueType="num">
                                      <p:cBhvr>
                                        <p:cTn id="70" dur="1230" accel="100000" fill="hold">
                                          <p:stCondLst>
                                            <p:cond delay="770"/>
                                          </p:stCondLst>
                                        </p:cTn>
                                        <p:tgtEl>
                                          <p:spTgt spid="16"/>
                                        </p:tgtEl>
                                        <p:attrNameLst>
                                          <p:attrName>ppt_x</p:attrName>
                                        </p:attrNameLst>
                                      </p:cBhvr>
                                    </p:anim>
                                    <p:set>
                                      <p:cBhvr>
                                        <p:cTn id="71" dur="770" fill="hold"/>
                                        <p:tgtEl>
                                          <p:spTgt spid="16"/>
                                        </p:tgtEl>
                                        <p:attrNameLst>
                                          <p:attrName>ppt_y</p:attrName>
                                        </p:attrNameLst>
                                      </p:cBhvr>
                                      <p:to>
                                        <p:strVal val="(#ppt_y+0.4)"/>
                                      </p:to>
                                    </p:set>
                                    <p:anim from="(#ppt_y+0.4)" to="(#ppt_y)" calcmode="lin" valueType="num">
                                      <p:cBhvr>
                                        <p:cTn id="72" dur="1230" accel="100000" fill="hold">
                                          <p:stCondLst>
                                            <p:cond delay="770"/>
                                          </p:stCondLst>
                                        </p:cTn>
                                        <p:tgtEl>
                                          <p:spTgt spid="16"/>
                                        </p:tgtEl>
                                        <p:attrNameLst>
                                          <p:attrName>ppt_y</p:attrName>
                                        </p:attrNameLst>
                                      </p:cBhvr>
                                    </p:anim>
                                  </p:childTnLst>
                                </p:cTn>
                              </p:par>
                            </p:childTnLst>
                          </p:cTn>
                        </p:par>
                      </p:childTnLst>
                    </p:cTn>
                  </p:par>
                  <p:par>
                    <p:cTn id="73" fill="hold">
                      <p:stCondLst>
                        <p:cond delay="indefinite"/>
                      </p:stCondLst>
                      <p:childTnLst>
                        <p:par>
                          <p:cTn id="74" fill="hold">
                            <p:stCondLst>
                              <p:cond delay="0"/>
                            </p:stCondLst>
                            <p:childTnLst>
                              <p:par>
                                <p:cTn id="75" presetID="51" presetClass="entr" presetSubtype="0"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770" decel="100000"/>
                                        <p:tgtEl>
                                          <p:spTgt spid="5"/>
                                        </p:tgtEl>
                                      </p:cBhvr>
                                    </p:animEffect>
                                    <p:animScale>
                                      <p:cBhvr>
                                        <p:cTn id="78" dur="770" decel="100000"/>
                                        <p:tgtEl>
                                          <p:spTgt spid="5"/>
                                        </p:tgtEl>
                                      </p:cBhvr>
                                      <p:from x="10000" y="10000"/>
                                      <p:to x="200000" y="450000"/>
                                    </p:animScale>
                                    <p:animScale>
                                      <p:cBhvr>
                                        <p:cTn id="79" dur="1230" accel="100000" fill="hold">
                                          <p:stCondLst>
                                            <p:cond delay="770"/>
                                          </p:stCondLst>
                                        </p:cTn>
                                        <p:tgtEl>
                                          <p:spTgt spid="5"/>
                                        </p:tgtEl>
                                      </p:cBhvr>
                                      <p:from x="200000" y="450000"/>
                                      <p:to x="100000" y="100000"/>
                                    </p:animScale>
                                    <p:set>
                                      <p:cBhvr>
                                        <p:cTn id="80" dur="770" fill="hold"/>
                                        <p:tgtEl>
                                          <p:spTgt spid="5"/>
                                        </p:tgtEl>
                                        <p:attrNameLst>
                                          <p:attrName>ppt_x</p:attrName>
                                        </p:attrNameLst>
                                      </p:cBhvr>
                                      <p:to>
                                        <p:strVal val="(0.5)"/>
                                      </p:to>
                                    </p:set>
                                    <p:anim from="(0.5)" to="(#ppt_x)" calcmode="lin" valueType="num">
                                      <p:cBhvr>
                                        <p:cTn id="81" dur="1230" accel="100000" fill="hold">
                                          <p:stCondLst>
                                            <p:cond delay="770"/>
                                          </p:stCondLst>
                                        </p:cTn>
                                        <p:tgtEl>
                                          <p:spTgt spid="5"/>
                                        </p:tgtEl>
                                        <p:attrNameLst>
                                          <p:attrName>ppt_x</p:attrName>
                                        </p:attrNameLst>
                                      </p:cBhvr>
                                    </p:anim>
                                    <p:set>
                                      <p:cBhvr>
                                        <p:cTn id="82" dur="770" fill="hold"/>
                                        <p:tgtEl>
                                          <p:spTgt spid="5"/>
                                        </p:tgtEl>
                                        <p:attrNameLst>
                                          <p:attrName>ppt_y</p:attrName>
                                        </p:attrNameLst>
                                      </p:cBhvr>
                                      <p:to>
                                        <p:strVal val="(#ppt_y+0.4)"/>
                                      </p:to>
                                    </p:set>
                                    <p:anim from="(#ppt_y+0.4)" to="(#ppt_y)" calcmode="lin" valueType="num">
                                      <p:cBhvr>
                                        <p:cTn id="83" dur="1230" accel="100000" fill="hold">
                                          <p:stCondLst>
                                            <p:cond delay="770"/>
                                          </p:stCondLst>
                                        </p:cTn>
                                        <p:tgtEl>
                                          <p:spTgt spid="5"/>
                                        </p:tgtEl>
                                        <p:attrNameLst>
                                          <p:attrName>ppt_y</p:attrName>
                                        </p:attrNameLst>
                                      </p:cBhvr>
                                    </p:anim>
                                  </p:childTnLst>
                                </p:cTn>
                              </p:par>
                              <p:par>
                                <p:cTn id="84" presetID="51" presetClass="entr" presetSubtype="0" fill="hold" grpId="0" nodeType="with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fade">
                                      <p:cBhvr>
                                        <p:cTn id="86" dur="770" decel="100000"/>
                                        <p:tgtEl>
                                          <p:spTgt spid="8"/>
                                        </p:tgtEl>
                                      </p:cBhvr>
                                    </p:animEffect>
                                    <p:animScale>
                                      <p:cBhvr>
                                        <p:cTn id="87" dur="770" decel="100000"/>
                                        <p:tgtEl>
                                          <p:spTgt spid="8"/>
                                        </p:tgtEl>
                                      </p:cBhvr>
                                      <p:from x="10000" y="10000"/>
                                      <p:to x="200000" y="450000"/>
                                    </p:animScale>
                                    <p:animScale>
                                      <p:cBhvr>
                                        <p:cTn id="88" dur="1230" accel="100000" fill="hold">
                                          <p:stCondLst>
                                            <p:cond delay="770"/>
                                          </p:stCondLst>
                                        </p:cTn>
                                        <p:tgtEl>
                                          <p:spTgt spid="8"/>
                                        </p:tgtEl>
                                      </p:cBhvr>
                                      <p:from x="200000" y="450000"/>
                                      <p:to x="100000" y="100000"/>
                                    </p:animScale>
                                    <p:set>
                                      <p:cBhvr>
                                        <p:cTn id="89" dur="770" fill="hold"/>
                                        <p:tgtEl>
                                          <p:spTgt spid="8"/>
                                        </p:tgtEl>
                                        <p:attrNameLst>
                                          <p:attrName>ppt_x</p:attrName>
                                        </p:attrNameLst>
                                      </p:cBhvr>
                                      <p:to>
                                        <p:strVal val="(0.5)"/>
                                      </p:to>
                                    </p:set>
                                    <p:anim from="(0.5)" to="(#ppt_x)" calcmode="lin" valueType="num">
                                      <p:cBhvr>
                                        <p:cTn id="90" dur="1230" accel="100000" fill="hold">
                                          <p:stCondLst>
                                            <p:cond delay="770"/>
                                          </p:stCondLst>
                                        </p:cTn>
                                        <p:tgtEl>
                                          <p:spTgt spid="8"/>
                                        </p:tgtEl>
                                        <p:attrNameLst>
                                          <p:attrName>ppt_x</p:attrName>
                                        </p:attrNameLst>
                                      </p:cBhvr>
                                    </p:anim>
                                    <p:set>
                                      <p:cBhvr>
                                        <p:cTn id="91" dur="770" fill="hold"/>
                                        <p:tgtEl>
                                          <p:spTgt spid="8"/>
                                        </p:tgtEl>
                                        <p:attrNameLst>
                                          <p:attrName>ppt_y</p:attrName>
                                        </p:attrNameLst>
                                      </p:cBhvr>
                                      <p:to>
                                        <p:strVal val="(#ppt_y+0.4)"/>
                                      </p:to>
                                    </p:set>
                                    <p:anim from="(#ppt_y+0.4)" to="(#ppt_y)" calcmode="lin" valueType="num">
                                      <p:cBhvr>
                                        <p:cTn id="92" dur="1230" accel="100000" fill="hold">
                                          <p:stCondLst>
                                            <p:cond delay="770"/>
                                          </p:stCondLst>
                                        </p:cTn>
                                        <p:tgtEl>
                                          <p:spTgt spid="8"/>
                                        </p:tgtEl>
                                        <p:attrNameLst>
                                          <p:attrName>ppt_y</p:attrName>
                                        </p:attrNameLst>
                                      </p:cBhvr>
                                    </p:anim>
                                  </p:childTnLst>
                                </p:cTn>
                              </p:par>
                              <p:par>
                                <p:cTn id="93" presetID="5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fade">
                                      <p:cBhvr>
                                        <p:cTn id="95" dur="770" decel="100000"/>
                                        <p:tgtEl>
                                          <p:spTgt spid="9"/>
                                        </p:tgtEl>
                                      </p:cBhvr>
                                    </p:animEffect>
                                    <p:animScale>
                                      <p:cBhvr>
                                        <p:cTn id="96" dur="770" decel="100000"/>
                                        <p:tgtEl>
                                          <p:spTgt spid="9"/>
                                        </p:tgtEl>
                                      </p:cBhvr>
                                      <p:from x="10000" y="10000"/>
                                      <p:to x="200000" y="450000"/>
                                    </p:animScale>
                                    <p:animScale>
                                      <p:cBhvr>
                                        <p:cTn id="97" dur="1230" accel="100000" fill="hold">
                                          <p:stCondLst>
                                            <p:cond delay="770"/>
                                          </p:stCondLst>
                                        </p:cTn>
                                        <p:tgtEl>
                                          <p:spTgt spid="9"/>
                                        </p:tgtEl>
                                      </p:cBhvr>
                                      <p:from x="200000" y="450000"/>
                                      <p:to x="100000" y="100000"/>
                                    </p:animScale>
                                    <p:set>
                                      <p:cBhvr>
                                        <p:cTn id="98" dur="770" fill="hold"/>
                                        <p:tgtEl>
                                          <p:spTgt spid="9"/>
                                        </p:tgtEl>
                                        <p:attrNameLst>
                                          <p:attrName>ppt_x</p:attrName>
                                        </p:attrNameLst>
                                      </p:cBhvr>
                                      <p:to>
                                        <p:strVal val="(0.5)"/>
                                      </p:to>
                                    </p:set>
                                    <p:anim from="(0.5)" to="(#ppt_x)" calcmode="lin" valueType="num">
                                      <p:cBhvr>
                                        <p:cTn id="99" dur="1230" accel="100000" fill="hold">
                                          <p:stCondLst>
                                            <p:cond delay="770"/>
                                          </p:stCondLst>
                                        </p:cTn>
                                        <p:tgtEl>
                                          <p:spTgt spid="9"/>
                                        </p:tgtEl>
                                        <p:attrNameLst>
                                          <p:attrName>ppt_x</p:attrName>
                                        </p:attrNameLst>
                                      </p:cBhvr>
                                    </p:anim>
                                    <p:set>
                                      <p:cBhvr>
                                        <p:cTn id="100" dur="770" fill="hold"/>
                                        <p:tgtEl>
                                          <p:spTgt spid="9"/>
                                        </p:tgtEl>
                                        <p:attrNameLst>
                                          <p:attrName>ppt_y</p:attrName>
                                        </p:attrNameLst>
                                      </p:cBhvr>
                                      <p:to>
                                        <p:strVal val="(#ppt_y+0.4)"/>
                                      </p:to>
                                    </p:set>
                                    <p:anim from="(#ppt_y+0.4)" to="(#ppt_y)" calcmode="lin" valueType="num">
                                      <p:cBhvr>
                                        <p:cTn id="101" dur="1230" accel="100000" fill="hold">
                                          <p:stCondLst>
                                            <p:cond delay="770"/>
                                          </p:stCondLst>
                                        </p:cTn>
                                        <p:tgtEl>
                                          <p:spTgt spid="9"/>
                                        </p:tgtEl>
                                        <p:attrNameLst>
                                          <p:attrName>ppt_y</p:attrName>
                                        </p:attrNameLst>
                                      </p:cBhvr>
                                    </p:anim>
                                  </p:childTnLst>
                                </p:cTn>
                              </p:par>
                              <p:par>
                                <p:cTn id="102" presetID="51" presetClass="entr" presetSubtype="0" fill="hold" nodeType="withEffect">
                                  <p:stCondLst>
                                    <p:cond delay="0"/>
                                  </p:stCondLst>
                                  <p:childTnLst>
                                    <p:set>
                                      <p:cBhvr>
                                        <p:cTn id="103" dur="1" fill="hold">
                                          <p:stCondLst>
                                            <p:cond delay="0"/>
                                          </p:stCondLst>
                                        </p:cTn>
                                        <p:tgtEl>
                                          <p:spTgt spid="13"/>
                                        </p:tgtEl>
                                        <p:attrNameLst>
                                          <p:attrName>style.visibility</p:attrName>
                                        </p:attrNameLst>
                                      </p:cBhvr>
                                      <p:to>
                                        <p:strVal val="visible"/>
                                      </p:to>
                                    </p:set>
                                    <p:animEffect transition="in" filter="fade">
                                      <p:cBhvr>
                                        <p:cTn id="104" dur="770" decel="100000"/>
                                        <p:tgtEl>
                                          <p:spTgt spid="13"/>
                                        </p:tgtEl>
                                      </p:cBhvr>
                                    </p:animEffect>
                                    <p:animScale>
                                      <p:cBhvr>
                                        <p:cTn id="105" dur="770" decel="100000"/>
                                        <p:tgtEl>
                                          <p:spTgt spid="13"/>
                                        </p:tgtEl>
                                      </p:cBhvr>
                                      <p:from x="10000" y="10000"/>
                                      <p:to x="200000" y="450000"/>
                                    </p:animScale>
                                    <p:animScale>
                                      <p:cBhvr>
                                        <p:cTn id="106" dur="1230" accel="100000" fill="hold">
                                          <p:stCondLst>
                                            <p:cond delay="770"/>
                                          </p:stCondLst>
                                        </p:cTn>
                                        <p:tgtEl>
                                          <p:spTgt spid="13"/>
                                        </p:tgtEl>
                                      </p:cBhvr>
                                      <p:from x="200000" y="450000"/>
                                      <p:to x="100000" y="100000"/>
                                    </p:animScale>
                                    <p:set>
                                      <p:cBhvr>
                                        <p:cTn id="107" dur="770" fill="hold"/>
                                        <p:tgtEl>
                                          <p:spTgt spid="13"/>
                                        </p:tgtEl>
                                        <p:attrNameLst>
                                          <p:attrName>ppt_x</p:attrName>
                                        </p:attrNameLst>
                                      </p:cBhvr>
                                      <p:to>
                                        <p:strVal val="(0.5)"/>
                                      </p:to>
                                    </p:set>
                                    <p:anim from="(0.5)" to="(#ppt_x)" calcmode="lin" valueType="num">
                                      <p:cBhvr>
                                        <p:cTn id="108" dur="1230" accel="100000" fill="hold">
                                          <p:stCondLst>
                                            <p:cond delay="770"/>
                                          </p:stCondLst>
                                        </p:cTn>
                                        <p:tgtEl>
                                          <p:spTgt spid="13"/>
                                        </p:tgtEl>
                                        <p:attrNameLst>
                                          <p:attrName>ppt_x</p:attrName>
                                        </p:attrNameLst>
                                      </p:cBhvr>
                                    </p:anim>
                                    <p:set>
                                      <p:cBhvr>
                                        <p:cTn id="109" dur="770" fill="hold"/>
                                        <p:tgtEl>
                                          <p:spTgt spid="13"/>
                                        </p:tgtEl>
                                        <p:attrNameLst>
                                          <p:attrName>ppt_y</p:attrName>
                                        </p:attrNameLst>
                                      </p:cBhvr>
                                      <p:to>
                                        <p:strVal val="(#ppt_y+0.4)"/>
                                      </p:to>
                                    </p:set>
                                    <p:anim from="(#ppt_y+0.4)" to="(#ppt_y)" calcmode="lin" valueType="num">
                                      <p:cBhvr>
                                        <p:cTn id="110" dur="1230" accel="100000" fill="hold">
                                          <p:stCondLst>
                                            <p:cond delay="770"/>
                                          </p:stCondLst>
                                        </p:cTn>
                                        <p:tgtEl>
                                          <p:spTgt spid="13"/>
                                        </p:tgtEl>
                                        <p:attrNameLst>
                                          <p:attrName>ppt_y</p:attrName>
                                        </p:attrNameLst>
                                      </p:cBhvr>
                                    </p:anim>
                                  </p:childTnLst>
                                </p:cTn>
                              </p:par>
                              <p:par>
                                <p:cTn id="111" presetID="51" presetClass="entr" presetSubtype="0" fill="hold" nodeType="withEffect">
                                  <p:stCondLst>
                                    <p:cond delay="0"/>
                                  </p:stCondLst>
                                  <p:childTnLst>
                                    <p:set>
                                      <p:cBhvr>
                                        <p:cTn id="112" dur="1" fill="hold">
                                          <p:stCondLst>
                                            <p:cond delay="0"/>
                                          </p:stCondLst>
                                        </p:cTn>
                                        <p:tgtEl>
                                          <p:spTgt spid="14"/>
                                        </p:tgtEl>
                                        <p:attrNameLst>
                                          <p:attrName>style.visibility</p:attrName>
                                        </p:attrNameLst>
                                      </p:cBhvr>
                                      <p:to>
                                        <p:strVal val="visible"/>
                                      </p:to>
                                    </p:set>
                                    <p:animEffect transition="in" filter="fade">
                                      <p:cBhvr>
                                        <p:cTn id="113" dur="770" decel="100000"/>
                                        <p:tgtEl>
                                          <p:spTgt spid="14"/>
                                        </p:tgtEl>
                                      </p:cBhvr>
                                    </p:animEffect>
                                    <p:animScale>
                                      <p:cBhvr>
                                        <p:cTn id="114" dur="770" decel="100000"/>
                                        <p:tgtEl>
                                          <p:spTgt spid="14"/>
                                        </p:tgtEl>
                                      </p:cBhvr>
                                      <p:from x="10000" y="10000"/>
                                      <p:to x="200000" y="450000"/>
                                    </p:animScale>
                                    <p:animScale>
                                      <p:cBhvr>
                                        <p:cTn id="115" dur="1230" accel="100000" fill="hold">
                                          <p:stCondLst>
                                            <p:cond delay="770"/>
                                          </p:stCondLst>
                                        </p:cTn>
                                        <p:tgtEl>
                                          <p:spTgt spid="14"/>
                                        </p:tgtEl>
                                      </p:cBhvr>
                                      <p:from x="200000" y="450000"/>
                                      <p:to x="100000" y="100000"/>
                                    </p:animScale>
                                    <p:set>
                                      <p:cBhvr>
                                        <p:cTn id="116" dur="770" fill="hold"/>
                                        <p:tgtEl>
                                          <p:spTgt spid="14"/>
                                        </p:tgtEl>
                                        <p:attrNameLst>
                                          <p:attrName>ppt_x</p:attrName>
                                        </p:attrNameLst>
                                      </p:cBhvr>
                                      <p:to>
                                        <p:strVal val="(0.5)"/>
                                      </p:to>
                                    </p:set>
                                    <p:anim from="(0.5)" to="(#ppt_x)" calcmode="lin" valueType="num">
                                      <p:cBhvr>
                                        <p:cTn id="117" dur="1230" accel="100000" fill="hold">
                                          <p:stCondLst>
                                            <p:cond delay="770"/>
                                          </p:stCondLst>
                                        </p:cTn>
                                        <p:tgtEl>
                                          <p:spTgt spid="14"/>
                                        </p:tgtEl>
                                        <p:attrNameLst>
                                          <p:attrName>ppt_x</p:attrName>
                                        </p:attrNameLst>
                                      </p:cBhvr>
                                    </p:anim>
                                    <p:set>
                                      <p:cBhvr>
                                        <p:cTn id="118" dur="770" fill="hold"/>
                                        <p:tgtEl>
                                          <p:spTgt spid="14"/>
                                        </p:tgtEl>
                                        <p:attrNameLst>
                                          <p:attrName>ppt_y</p:attrName>
                                        </p:attrNameLst>
                                      </p:cBhvr>
                                      <p:to>
                                        <p:strVal val="(#ppt_y+0.4)"/>
                                      </p:to>
                                    </p:set>
                                    <p:anim from="(#ppt_y+0.4)" to="(#ppt_y)" calcmode="lin" valueType="num">
                                      <p:cBhvr>
                                        <p:cTn id="119" dur="1230" accel="100000" fill="hold">
                                          <p:stCondLst>
                                            <p:cond delay="770"/>
                                          </p:stCondLst>
                                        </p:cTn>
                                        <p:tgtEl>
                                          <p:spTgt spid="14"/>
                                        </p:tgtEl>
                                        <p:attrNameLst>
                                          <p:attrName>ppt_y</p:attrName>
                                        </p:attrNameLst>
                                      </p:cBhvr>
                                    </p:anim>
                                  </p:childTnLst>
                                </p:cTn>
                              </p:par>
                              <p:par>
                                <p:cTn id="120" presetID="51" presetClass="entr" presetSubtype="0" fill="hold" nodeType="withEffect">
                                  <p:stCondLst>
                                    <p:cond delay="0"/>
                                  </p:stCondLst>
                                  <p:childTnLst>
                                    <p:set>
                                      <p:cBhvr>
                                        <p:cTn id="121" dur="1" fill="hold">
                                          <p:stCondLst>
                                            <p:cond delay="0"/>
                                          </p:stCondLst>
                                        </p:cTn>
                                        <p:tgtEl>
                                          <p:spTgt spid="15"/>
                                        </p:tgtEl>
                                        <p:attrNameLst>
                                          <p:attrName>style.visibility</p:attrName>
                                        </p:attrNameLst>
                                      </p:cBhvr>
                                      <p:to>
                                        <p:strVal val="visible"/>
                                      </p:to>
                                    </p:set>
                                    <p:animEffect transition="in" filter="fade">
                                      <p:cBhvr>
                                        <p:cTn id="122" dur="770" decel="100000"/>
                                        <p:tgtEl>
                                          <p:spTgt spid="15"/>
                                        </p:tgtEl>
                                      </p:cBhvr>
                                    </p:animEffect>
                                    <p:animScale>
                                      <p:cBhvr>
                                        <p:cTn id="123" dur="770" decel="100000"/>
                                        <p:tgtEl>
                                          <p:spTgt spid="15"/>
                                        </p:tgtEl>
                                      </p:cBhvr>
                                      <p:from x="10000" y="10000"/>
                                      <p:to x="200000" y="450000"/>
                                    </p:animScale>
                                    <p:animScale>
                                      <p:cBhvr>
                                        <p:cTn id="124" dur="1230" accel="100000" fill="hold">
                                          <p:stCondLst>
                                            <p:cond delay="770"/>
                                          </p:stCondLst>
                                        </p:cTn>
                                        <p:tgtEl>
                                          <p:spTgt spid="15"/>
                                        </p:tgtEl>
                                      </p:cBhvr>
                                      <p:from x="200000" y="450000"/>
                                      <p:to x="100000" y="100000"/>
                                    </p:animScale>
                                    <p:set>
                                      <p:cBhvr>
                                        <p:cTn id="125" dur="770" fill="hold"/>
                                        <p:tgtEl>
                                          <p:spTgt spid="15"/>
                                        </p:tgtEl>
                                        <p:attrNameLst>
                                          <p:attrName>ppt_x</p:attrName>
                                        </p:attrNameLst>
                                      </p:cBhvr>
                                      <p:to>
                                        <p:strVal val="(0.5)"/>
                                      </p:to>
                                    </p:set>
                                    <p:anim from="(0.5)" to="(#ppt_x)" calcmode="lin" valueType="num">
                                      <p:cBhvr>
                                        <p:cTn id="126" dur="1230" accel="100000" fill="hold">
                                          <p:stCondLst>
                                            <p:cond delay="770"/>
                                          </p:stCondLst>
                                        </p:cTn>
                                        <p:tgtEl>
                                          <p:spTgt spid="15"/>
                                        </p:tgtEl>
                                        <p:attrNameLst>
                                          <p:attrName>ppt_x</p:attrName>
                                        </p:attrNameLst>
                                      </p:cBhvr>
                                    </p:anim>
                                    <p:set>
                                      <p:cBhvr>
                                        <p:cTn id="127" dur="770" fill="hold"/>
                                        <p:tgtEl>
                                          <p:spTgt spid="15"/>
                                        </p:tgtEl>
                                        <p:attrNameLst>
                                          <p:attrName>ppt_y</p:attrName>
                                        </p:attrNameLst>
                                      </p:cBhvr>
                                      <p:to>
                                        <p:strVal val="(#ppt_y+0.4)"/>
                                      </p:to>
                                    </p:set>
                                    <p:anim from="(#ppt_y+0.4)" to="(#ppt_y)" calcmode="lin" valueType="num">
                                      <p:cBhvr>
                                        <p:cTn id="128" dur="1230" accel="100000" fill="hold">
                                          <p:stCondLst>
                                            <p:cond delay="770"/>
                                          </p:stCondLst>
                                        </p:cTn>
                                        <p:tgtEl>
                                          <p:spTgt spid="15"/>
                                        </p:tgtEl>
                                        <p:attrNameLst>
                                          <p:attrName>ppt_y</p:attrName>
                                        </p:attrNameLst>
                                      </p:cBhvr>
                                    </p:anim>
                                  </p:childTnLst>
                                </p:cTn>
                              </p:par>
                              <p:par>
                                <p:cTn id="129" presetID="51" presetClass="entr" presetSubtype="0" fill="hold" nodeType="withEffect">
                                  <p:stCondLst>
                                    <p:cond delay="0"/>
                                  </p:stCondLst>
                                  <p:childTnLst>
                                    <p:set>
                                      <p:cBhvr>
                                        <p:cTn id="130" dur="1" fill="hold">
                                          <p:stCondLst>
                                            <p:cond delay="0"/>
                                          </p:stCondLst>
                                        </p:cTn>
                                        <p:tgtEl>
                                          <p:spTgt spid="17"/>
                                        </p:tgtEl>
                                        <p:attrNameLst>
                                          <p:attrName>style.visibility</p:attrName>
                                        </p:attrNameLst>
                                      </p:cBhvr>
                                      <p:to>
                                        <p:strVal val="visible"/>
                                      </p:to>
                                    </p:set>
                                    <p:animEffect transition="in" filter="fade">
                                      <p:cBhvr>
                                        <p:cTn id="131" dur="770" decel="100000"/>
                                        <p:tgtEl>
                                          <p:spTgt spid="17"/>
                                        </p:tgtEl>
                                      </p:cBhvr>
                                    </p:animEffect>
                                    <p:animScale>
                                      <p:cBhvr>
                                        <p:cTn id="132" dur="770" decel="100000"/>
                                        <p:tgtEl>
                                          <p:spTgt spid="17"/>
                                        </p:tgtEl>
                                      </p:cBhvr>
                                      <p:from x="10000" y="10000"/>
                                      <p:to x="200000" y="450000"/>
                                    </p:animScale>
                                    <p:animScale>
                                      <p:cBhvr>
                                        <p:cTn id="133" dur="1230" accel="100000" fill="hold">
                                          <p:stCondLst>
                                            <p:cond delay="770"/>
                                          </p:stCondLst>
                                        </p:cTn>
                                        <p:tgtEl>
                                          <p:spTgt spid="17"/>
                                        </p:tgtEl>
                                      </p:cBhvr>
                                      <p:from x="200000" y="450000"/>
                                      <p:to x="100000" y="100000"/>
                                    </p:animScale>
                                    <p:set>
                                      <p:cBhvr>
                                        <p:cTn id="134" dur="770" fill="hold"/>
                                        <p:tgtEl>
                                          <p:spTgt spid="17"/>
                                        </p:tgtEl>
                                        <p:attrNameLst>
                                          <p:attrName>ppt_x</p:attrName>
                                        </p:attrNameLst>
                                      </p:cBhvr>
                                      <p:to>
                                        <p:strVal val="(0.5)"/>
                                      </p:to>
                                    </p:set>
                                    <p:anim from="(0.5)" to="(#ppt_x)" calcmode="lin" valueType="num">
                                      <p:cBhvr>
                                        <p:cTn id="135" dur="1230" accel="100000" fill="hold">
                                          <p:stCondLst>
                                            <p:cond delay="770"/>
                                          </p:stCondLst>
                                        </p:cTn>
                                        <p:tgtEl>
                                          <p:spTgt spid="17"/>
                                        </p:tgtEl>
                                        <p:attrNameLst>
                                          <p:attrName>ppt_x</p:attrName>
                                        </p:attrNameLst>
                                      </p:cBhvr>
                                    </p:anim>
                                    <p:set>
                                      <p:cBhvr>
                                        <p:cTn id="136" dur="770" fill="hold"/>
                                        <p:tgtEl>
                                          <p:spTgt spid="17"/>
                                        </p:tgtEl>
                                        <p:attrNameLst>
                                          <p:attrName>ppt_y</p:attrName>
                                        </p:attrNameLst>
                                      </p:cBhvr>
                                      <p:to>
                                        <p:strVal val="(#ppt_y+0.4)"/>
                                      </p:to>
                                    </p:set>
                                    <p:anim from="(#ppt_y+0.4)" to="(#ppt_y)" calcmode="lin" valueType="num">
                                      <p:cBhvr>
                                        <p:cTn id="137" dur="1230" accel="100000" fill="hold">
                                          <p:stCondLst>
                                            <p:cond delay="770"/>
                                          </p:stCondLst>
                                        </p:cTn>
                                        <p:tgtEl>
                                          <p:spTgt spid="1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1">
            <a:extLst>
              <a:ext uri="{FF2B5EF4-FFF2-40B4-BE49-F238E27FC236}">
                <a16:creationId xmlns:a16="http://schemas.microsoft.com/office/drawing/2014/main" id="{DC871B67-26BB-4761-875E-597EAE59A046}"/>
              </a:ext>
            </a:extLst>
          </p:cNvPr>
          <p:cNvGrpSpPr>
            <a:grpSpLocks/>
          </p:cNvGrpSpPr>
          <p:nvPr/>
        </p:nvGrpSpPr>
        <p:grpSpPr bwMode="auto">
          <a:xfrm>
            <a:off x="1457325" y="879525"/>
            <a:ext cx="5932353" cy="3771900"/>
            <a:chOff x="20637" y="1600200"/>
            <a:chExt cx="8688388" cy="4997450"/>
          </a:xfrm>
        </p:grpSpPr>
        <p:sp>
          <p:nvSpPr>
            <p:cNvPr id="37892" name="Oval 31" descr="Picture1">
              <a:extLst>
                <a:ext uri="{FF2B5EF4-FFF2-40B4-BE49-F238E27FC236}">
                  <a16:creationId xmlns:a16="http://schemas.microsoft.com/office/drawing/2014/main" id="{7DD3FAA2-9D20-4341-ADED-CA50A7EFF125}"/>
                </a:ext>
              </a:extLst>
            </p:cNvPr>
            <p:cNvSpPr>
              <a:spLocks noChangeArrowheads="1"/>
            </p:cNvSpPr>
            <p:nvPr/>
          </p:nvSpPr>
          <p:spPr bwMode="auto">
            <a:xfrm>
              <a:off x="5368925" y="1600200"/>
              <a:ext cx="2232025" cy="1943100"/>
            </a:xfrm>
            <a:prstGeom prst="ellipse">
              <a:avLst/>
            </a:prstGeom>
            <a:blipFill dpi="0" rotWithShape="1">
              <a:blip r:embed="rId2"/>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350">
                <a:latin typeface="Arial" panose="020B0604020202020204" pitchFamily="34" charset="0"/>
              </a:endParaRPr>
            </a:p>
          </p:txBody>
        </p:sp>
        <p:sp>
          <p:nvSpPr>
            <p:cNvPr id="37893" name="Oval 33" descr="Picture2">
              <a:extLst>
                <a:ext uri="{FF2B5EF4-FFF2-40B4-BE49-F238E27FC236}">
                  <a16:creationId xmlns:a16="http://schemas.microsoft.com/office/drawing/2014/main" id="{3B5A321B-C25C-4521-A891-E1329C6B4C67}"/>
                </a:ext>
              </a:extLst>
            </p:cNvPr>
            <p:cNvSpPr>
              <a:spLocks noChangeArrowheads="1"/>
            </p:cNvSpPr>
            <p:nvPr/>
          </p:nvSpPr>
          <p:spPr bwMode="auto">
            <a:xfrm>
              <a:off x="1697037" y="1600200"/>
              <a:ext cx="2232025" cy="1943100"/>
            </a:xfrm>
            <a:prstGeom prst="ellipse">
              <a:avLst/>
            </a:prstGeom>
            <a:blipFill dpi="0" rotWithShape="1">
              <a:blip r:embed="rId3"/>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350">
                <a:latin typeface="Arial" panose="020B0604020202020204" pitchFamily="34" charset="0"/>
              </a:endParaRPr>
            </a:p>
          </p:txBody>
        </p:sp>
        <p:sp>
          <p:nvSpPr>
            <p:cNvPr id="37894" name="Oval 34" descr="Picture3">
              <a:extLst>
                <a:ext uri="{FF2B5EF4-FFF2-40B4-BE49-F238E27FC236}">
                  <a16:creationId xmlns:a16="http://schemas.microsoft.com/office/drawing/2014/main" id="{3E3A1048-8E20-4DB6-8CD8-8FB7E569F4FB}"/>
                </a:ext>
              </a:extLst>
            </p:cNvPr>
            <p:cNvSpPr>
              <a:spLocks noChangeArrowheads="1"/>
            </p:cNvSpPr>
            <p:nvPr/>
          </p:nvSpPr>
          <p:spPr bwMode="auto">
            <a:xfrm>
              <a:off x="587375" y="4149725"/>
              <a:ext cx="2232025" cy="1943100"/>
            </a:xfrm>
            <a:prstGeom prst="ellipse">
              <a:avLst/>
            </a:prstGeom>
            <a:blipFill dpi="0" rotWithShape="1">
              <a:blip r:embed="rId4"/>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350">
                <a:latin typeface="Arial" panose="020B0604020202020204" pitchFamily="34" charset="0"/>
              </a:endParaRPr>
            </a:p>
          </p:txBody>
        </p:sp>
        <p:sp>
          <p:nvSpPr>
            <p:cNvPr id="37895" name="Oval 36" descr="2">
              <a:extLst>
                <a:ext uri="{FF2B5EF4-FFF2-40B4-BE49-F238E27FC236}">
                  <a16:creationId xmlns:a16="http://schemas.microsoft.com/office/drawing/2014/main" id="{0980595B-1150-4C17-A01C-D1187F6D0148}"/>
                </a:ext>
              </a:extLst>
            </p:cNvPr>
            <p:cNvSpPr>
              <a:spLocks noChangeArrowheads="1"/>
            </p:cNvSpPr>
            <p:nvPr/>
          </p:nvSpPr>
          <p:spPr bwMode="auto">
            <a:xfrm>
              <a:off x="3559175" y="4076700"/>
              <a:ext cx="2232025" cy="1943100"/>
            </a:xfrm>
            <a:prstGeom prst="ellipse">
              <a:avLst/>
            </a:prstGeom>
            <a:blipFill dpi="0" rotWithShape="1">
              <a:blip r:embed="rId5"/>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350">
                <a:latin typeface="Arial" panose="020B0604020202020204" pitchFamily="34" charset="0"/>
              </a:endParaRPr>
            </a:p>
          </p:txBody>
        </p:sp>
        <p:sp>
          <p:nvSpPr>
            <p:cNvPr id="37896" name="Oval 37" descr="Bac Ho tham bungari">
              <a:extLst>
                <a:ext uri="{FF2B5EF4-FFF2-40B4-BE49-F238E27FC236}">
                  <a16:creationId xmlns:a16="http://schemas.microsoft.com/office/drawing/2014/main" id="{B957414C-CB2E-4754-9020-FB895B263513}"/>
                </a:ext>
              </a:extLst>
            </p:cNvPr>
            <p:cNvSpPr>
              <a:spLocks noChangeArrowheads="1"/>
            </p:cNvSpPr>
            <p:nvPr/>
          </p:nvSpPr>
          <p:spPr bwMode="auto">
            <a:xfrm>
              <a:off x="6477000" y="4114800"/>
              <a:ext cx="2232025" cy="1943100"/>
            </a:xfrm>
            <a:prstGeom prst="ellipse">
              <a:avLst/>
            </a:prstGeom>
            <a:blipFill dpi="0" rotWithShape="1">
              <a:blip r:embed="rId6"/>
              <a:srcRect/>
              <a:stretch>
                <a:fillRect/>
              </a:stretch>
            </a:blipFill>
            <a:ln w="57150">
              <a:solidFill>
                <a:srgbClr val="C0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vi-VN" altLang="en-US" sz="1350">
                <a:latin typeface="Arial" panose="020B0604020202020204" pitchFamily="34" charset="0"/>
              </a:endParaRPr>
            </a:p>
          </p:txBody>
        </p:sp>
        <p:sp>
          <p:nvSpPr>
            <p:cNvPr id="26" name="Rectangle 43">
              <a:extLst>
                <a:ext uri="{FF2B5EF4-FFF2-40B4-BE49-F238E27FC236}">
                  <a16:creationId xmlns:a16="http://schemas.microsoft.com/office/drawing/2014/main" id="{C3C83CB2-1325-4C7F-8447-8E8453FC8483}"/>
                </a:ext>
              </a:extLst>
            </p:cNvPr>
            <p:cNvSpPr>
              <a:spLocks noChangeArrowheads="1"/>
            </p:cNvSpPr>
            <p:nvPr/>
          </p:nvSpPr>
          <p:spPr bwMode="auto">
            <a:xfrm>
              <a:off x="20637" y="6237288"/>
              <a:ext cx="3384551" cy="360362"/>
            </a:xfrm>
            <a:prstGeom prst="rect">
              <a:avLst/>
            </a:prstGeom>
            <a:noFill/>
            <a:ln w="9525">
              <a:noFill/>
              <a:miter lim="800000"/>
              <a:headEnd/>
              <a:tailEnd/>
            </a:ln>
            <a:effectLst/>
          </p:spPr>
          <p:txBody>
            <a:bodyPr anchor="b"/>
            <a:lstStyle/>
            <a:p>
              <a:pPr algn="ctr" eaLnBrk="1" hangingPunct="1">
                <a:lnSpc>
                  <a:spcPct val="95000"/>
                </a:lnSpc>
                <a:defRPr/>
              </a:pPr>
              <a:endParaRPr lang="en-US" sz="1200" b="1" dirty="0">
                <a:effectLst>
                  <a:glow rad="228600">
                    <a:schemeClr val="accent1">
                      <a:satMod val="175000"/>
                      <a:alpha val="40000"/>
                    </a:schemeClr>
                  </a:glow>
                </a:effectLst>
                <a:latin typeface="Arial" charset="0"/>
                <a:cs typeface="Arial" charset="0"/>
              </a:endParaRPr>
            </a:p>
          </p:txBody>
        </p:sp>
      </p:grpSp>
      <p:sp>
        <p:nvSpPr>
          <p:cNvPr id="18" name="Rectangle 5">
            <a:extLst>
              <a:ext uri="{FF2B5EF4-FFF2-40B4-BE49-F238E27FC236}">
                <a16:creationId xmlns:a16="http://schemas.microsoft.com/office/drawing/2014/main" id="{FB3E930F-AC7F-4A7D-94A9-6F3DC0C81360}"/>
              </a:ext>
            </a:extLst>
          </p:cNvPr>
          <p:cNvSpPr txBox="1">
            <a:spLocks noChangeArrowheads="1"/>
          </p:cNvSpPr>
          <p:nvPr/>
        </p:nvSpPr>
        <p:spPr>
          <a:xfrm>
            <a:off x="502219" y="492075"/>
            <a:ext cx="3102653" cy="457200"/>
          </a:xfrm>
          <a:prstGeom prst="rect">
            <a:avLst/>
          </a:prstGeom>
        </p:spPr>
        <p:txBody>
          <a:bodyPr/>
          <a:lstStyle/>
          <a:p>
            <a:pPr algn="ctr">
              <a:spcBef>
                <a:spcPts val="450"/>
              </a:spcBef>
              <a:buClr>
                <a:schemeClr val="accent1"/>
              </a:buClr>
              <a:buSzPct val="80000"/>
              <a:defRPr/>
            </a:pPr>
            <a:r>
              <a:rPr lang="en-US" sz="2000" b="1" dirty="0" err="1">
                <a:solidFill>
                  <a:srgbClr val="FF0000"/>
                </a:solidFill>
                <a:latin typeface="Work Sans" pitchFamily="2" charset="0"/>
              </a:rPr>
              <a:t>Nguyên</a:t>
            </a:r>
            <a:r>
              <a:rPr lang="en-US" sz="2000" b="1" dirty="0">
                <a:solidFill>
                  <a:srgbClr val="FF0000"/>
                </a:solidFill>
                <a:latin typeface="Work Sans" pitchFamily="2" charset="0"/>
              </a:rPr>
              <a:t> </a:t>
            </a:r>
            <a:r>
              <a:rPr lang="en-US" sz="2000" b="1" dirty="0" err="1">
                <a:solidFill>
                  <a:srgbClr val="FF0000"/>
                </a:solidFill>
                <a:latin typeface="Work Sans" pitchFamily="2" charset="0"/>
              </a:rPr>
              <a:t>nhân</a:t>
            </a:r>
            <a:r>
              <a:rPr lang="en-US" sz="2000" b="1" dirty="0">
                <a:solidFill>
                  <a:srgbClr val="FF0000"/>
                </a:solidFill>
                <a:latin typeface="Work Sans" pitchFamily="2" charset="0"/>
              </a:rPr>
              <a:t> </a:t>
            </a:r>
            <a:r>
              <a:rPr lang="en-US" sz="2000" b="1" dirty="0" err="1">
                <a:solidFill>
                  <a:srgbClr val="FF0000"/>
                </a:solidFill>
                <a:latin typeface="Work Sans" pitchFamily="2" charset="0"/>
              </a:rPr>
              <a:t>thắng</a:t>
            </a:r>
            <a:r>
              <a:rPr lang="en-US" sz="2000" b="1" dirty="0">
                <a:solidFill>
                  <a:srgbClr val="FF0000"/>
                </a:solidFill>
                <a:latin typeface="Work Sans" pitchFamily="2" charset="0"/>
              </a:rPr>
              <a:t> </a:t>
            </a:r>
            <a:r>
              <a:rPr lang="en-US" sz="2000" b="1" dirty="0" err="1">
                <a:solidFill>
                  <a:srgbClr val="FF0000"/>
                </a:solidFill>
                <a:latin typeface="Work Sans" pitchFamily="2" charset="0"/>
              </a:rPr>
              <a:t>lợi</a:t>
            </a:r>
            <a:endParaRPr lang="en-US" sz="2000" b="1" dirty="0">
              <a:solidFill>
                <a:srgbClr val="FF0000"/>
              </a:solidFill>
              <a:latin typeface="Work Sans" pitchFamily="2" charset="0"/>
            </a:endParaRPr>
          </a:p>
        </p:txBody>
      </p:sp>
      <p:sp>
        <p:nvSpPr>
          <p:cNvPr id="23" name="TextBox 4">
            <a:extLst>
              <a:ext uri="{FF2B5EF4-FFF2-40B4-BE49-F238E27FC236}">
                <a16:creationId xmlns:a16="http://schemas.microsoft.com/office/drawing/2014/main" id="{4B559A4F-9B7B-46D2-8773-585CE33D0D2C}"/>
              </a:ext>
            </a:extLst>
          </p:cNvPr>
          <p:cNvSpPr txBox="1"/>
          <p:nvPr/>
        </p:nvSpPr>
        <p:spPr>
          <a:xfrm>
            <a:off x="1844289" y="2223087"/>
            <a:ext cx="2563437" cy="406393"/>
          </a:xfrm>
          <a:prstGeom prst="rect">
            <a:avLst/>
          </a:prstGeom>
        </p:spPr>
        <p:txBody>
          <a:bodyPr wrap="square" lIns="0" tIns="0" rIns="0" bIns="0" rtlCol="0" anchor="t">
            <a:spAutoFit/>
          </a:bodyPr>
          <a:lstStyle/>
          <a:p>
            <a:pPr algn="ctr">
              <a:lnSpc>
                <a:spcPts val="3814"/>
              </a:lnSpc>
            </a:pPr>
            <a:r>
              <a:rPr lang="en-US" dirty="0" err="1">
                <a:latin typeface="Work Sans" pitchFamily="2" charset="0"/>
              </a:rPr>
              <a:t>Đảng</a:t>
            </a:r>
            <a:r>
              <a:rPr lang="en-US" dirty="0">
                <a:latin typeface="Work Sans" pitchFamily="2" charset="0"/>
              </a:rPr>
              <a:t> </a:t>
            </a:r>
            <a:r>
              <a:rPr lang="en-US" dirty="0" err="1">
                <a:latin typeface="Work Sans" pitchFamily="2" charset="0"/>
              </a:rPr>
              <a:t>Cộng</a:t>
            </a:r>
            <a:r>
              <a:rPr lang="en-US" dirty="0">
                <a:latin typeface="Work Sans" pitchFamily="2" charset="0"/>
              </a:rPr>
              <a:t> </a:t>
            </a:r>
            <a:r>
              <a:rPr lang="en-US" dirty="0" err="1">
                <a:latin typeface="Work Sans" pitchFamily="2" charset="0"/>
              </a:rPr>
              <a:t>sản</a:t>
            </a:r>
            <a:r>
              <a:rPr lang="en-US" dirty="0">
                <a:latin typeface="Work Sans" pitchFamily="2" charset="0"/>
              </a:rPr>
              <a:t> </a:t>
            </a:r>
            <a:r>
              <a:rPr lang="en-US" dirty="0" err="1">
                <a:latin typeface="Work Sans" pitchFamily="2" charset="0"/>
              </a:rPr>
              <a:t>vững</a:t>
            </a:r>
            <a:r>
              <a:rPr lang="en-US" dirty="0">
                <a:latin typeface="Work Sans" pitchFamily="2" charset="0"/>
              </a:rPr>
              <a:t> </a:t>
            </a:r>
            <a:r>
              <a:rPr lang="en-US" dirty="0" err="1">
                <a:latin typeface="Work Sans" pitchFamily="2" charset="0"/>
              </a:rPr>
              <a:t>mạnh</a:t>
            </a:r>
            <a:endParaRPr lang="en-US" dirty="0">
              <a:latin typeface="Work Sans" pitchFamily="2" charset="0"/>
            </a:endParaRPr>
          </a:p>
        </p:txBody>
      </p:sp>
      <p:sp>
        <p:nvSpPr>
          <p:cNvPr id="25" name="TextBox 4">
            <a:extLst>
              <a:ext uri="{FF2B5EF4-FFF2-40B4-BE49-F238E27FC236}">
                <a16:creationId xmlns:a16="http://schemas.microsoft.com/office/drawing/2014/main" id="{C1498E9E-F52F-4312-9FE8-7AE0DA9F51E4}"/>
              </a:ext>
            </a:extLst>
          </p:cNvPr>
          <p:cNvSpPr txBox="1"/>
          <p:nvPr/>
        </p:nvSpPr>
        <p:spPr>
          <a:xfrm>
            <a:off x="4826241" y="2262132"/>
            <a:ext cx="2563437" cy="406393"/>
          </a:xfrm>
          <a:prstGeom prst="rect">
            <a:avLst/>
          </a:prstGeom>
        </p:spPr>
        <p:txBody>
          <a:bodyPr wrap="square" lIns="0" tIns="0" rIns="0" bIns="0" rtlCol="0" anchor="t">
            <a:spAutoFit/>
          </a:bodyPr>
          <a:lstStyle/>
          <a:p>
            <a:pPr algn="ctr">
              <a:lnSpc>
                <a:spcPts val="3814"/>
              </a:lnSpc>
            </a:pPr>
            <a:r>
              <a:rPr lang="en-US" dirty="0" err="1">
                <a:latin typeface="Work Sans" pitchFamily="2" charset="0"/>
              </a:rPr>
              <a:t>Chính</a:t>
            </a:r>
            <a:r>
              <a:rPr lang="en-US" dirty="0">
                <a:latin typeface="Work Sans" pitchFamily="2" charset="0"/>
              </a:rPr>
              <a:t> </a:t>
            </a:r>
            <a:r>
              <a:rPr lang="en-US" dirty="0" err="1">
                <a:latin typeface="Work Sans" pitchFamily="2" charset="0"/>
              </a:rPr>
              <a:t>quyền</a:t>
            </a:r>
            <a:r>
              <a:rPr lang="en-US" dirty="0">
                <a:latin typeface="Work Sans" pitchFamily="2" charset="0"/>
              </a:rPr>
              <a:t> </a:t>
            </a:r>
            <a:r>
              <a:rPr lang="en-US" dirty="0" err="1">
                <a:latin typeface="Work Sans" pitchFamily="2" charset="0"/>
              </a:rPr>
              <a:t>của</a:t>
            </a:r>
            <a:r>
              <a:rPr lang="en-US" dirty="0">
                <a:latin typeface="Work Sans" pitchFamily="2" charset="0"/>
              </a:rPr>
              <a:t> </a:t>
            </a:r>
            <a:r>
              <a:rPr lang="en-US" dirty="0" err="1">
                <a:latin typeface="Work Sans" pitchFamily="2" charset="0"/>
              </a:rPr>
              <a:t>nhân</a:t>
            </a:r>
            <a:r>
              <a:rPr lang="en-US" dirty="0">
                <a:latin typeface="Work Sans" pitchFamily="2" charset="0"/>
              </a:rPr>
              <a:t> </a:t>
            </a:r>
            <a:r>
              <a:rPr lang="en-US" dirty="0" err="1">
                <a:latin typeface="Work Sans" pitchFamily="2" charset="0"/>
              </a:rPr>
              <a:t>dân</a:t>
            </a:r>
            <a:endParaRPr lang="en-US" dirty="0">
              <a:latin typeface="Work Sans" pitchFamily="2" charset="0"/>
            </a:endParaRPr>
          </a:p>
        </p:txBody>
      </p:sp>
      <p:sp>
        <p:nvSpPr>
          <p:cNvPr id="27" name="TextBox 4">
            <a:extLst>
              <a:ext uri="{FF2B5EF4-FFF2-40B4-BE49-F238E27FC236}">
                <a16:creationId xmlns:a16="http://schemas.microsoft.com/office/drawing/2014/main" id="{02A0EA3D-E56B-465A-BB16-D3CD39DF753C}"/>
              </a:ext>
            </a:extLst>
          </p:cNvPr>
          <p:cNvSpPr txBox="1"/>
          <p:nvPr/>
        </p:nvSpPr>
        <p:spPr>
          <a:xfrm>
            <a:off x="771828" y="4176239"/>
            <a:ext cx="2563437" cy="406393"/>
          </a:xfrm>
          <a:prstGeom prst="rect">
            <a:avLst/>
          </a:prstGeom>
        </p:spPr>
        <p:txBody>
          <a:bodyPr wrap="square" lIns="0" tIns="0" rIns="0" bIns="0" rtlCol="0" anchor="t">
            <a:spAutoFit/>
          </a:bodyPr>
          <a:lstStyle/>
          <a:p>
            <a:pPr algn="ctr">
              <a:lnSpc>
                <a:spcPts val="3814"/>
              </a:lnSpc>
            </a:pPr>
            <a:r>
              <a:rPr lang="en-US" dirty="0" err="1">
                <a:latin typeface="Work Sans" pitchFamily="2" charset="0"/>
              </a:rPr>
              <a:t>Lực</a:t>
            </a:r>
            <a:r>
              <a:rPr lang="en-US" dirty="0">
                <a:latin typeface="Work Sans" pitchFamily="2" charset="0"/>
              </a:rPr>
              <a:t> </a:t>
            </a:r>
            <a:r>
              <a:rPr lang="en-US" dirty="0" err="1">
                <a:latin typeface="Work Sans" pitchFamily="2" charset="0"/>
              </a:rPr>
              <a:t>lượng</a:t>
            </a:r>
            <a:r>
              <a:rPr lang="en-US" dirty="0">
                <a:latin typeface="Work Sans" pitchFamily="2" charset="0"/>
              </a:rPr>
              <a:t> </a:t>
            </a:r>
            <a:r>
              <a:rPr lang="en-US" dirty="0" err="1">
                <a:latin typeface="Work Sans" pitchFamily="2" charset="0"/>
              </a:rPr>
              <a:t>vũ</a:t>
            </a:r>
            <a:r>
              <a:rPr lang="en-US" dirty="0">
                <a:latin typeface="Work Sans" pitchFamily="2" charset="0"/>
              </a:rPr>
              <a:t> </a:t>
            </a:r>
            <a:r>
              <a:rPr lang="en-US" dirty="0" err="1">
                <a:latin typeface="Work Sans" pitchFamily="2" charset="0"/>
              </a:rPr>
              <a:t>trang</a:t>
            </a:r>
            <a:r>
              <a:rPr lang="en-US" dirty="0">
                <a:latin typeface="Work Sans" pitchFamily="2" charset="0"/>
              </a:rPr>
              <a:t> </a:t>
            </a:r>
            <a:r>
              <a:rPr lang="en-US" dirty="0" err="1">
                <a:latin typeface="Work Sans" pitchFamily="2" charset="0"/>
              </a:rPr>
              <a:t>nhân</a:t>
            </a:r>
            <a:r>
              <a:rPr lang="en-US" dirty="0">
                <a:latin typeface="Work Sans" pitchFamily="2" charset="0"/>
              </a:rPr>
              <a:t> </a:t>
            </a:r>
            <a:r>
              <a:rPr lang="en-US" dirty="0" err="1">
                <a:latin typeface="Work Sans" pitchFamily="2" charset="0"/>
              </a:rPr>
              <a:t>dân</a:t>
            </a:r>
            <a:endParaRPr lang="en-US" dirty="0">
              <a:latin typeface="Work Sans" pitchFamily="2" charset="0"/>
            </a:endParaRPr>
          </a:p>
        </p:txBody>
      </p:sp>
      <p:sp>
        <p:nvSpPr>
          <p:cNvPr id="29" name="TextBox 4">
            <a:extLst>
              <a:ext uri="{FF2B5EF4-FFF2-40B4-BE49-F238E27FC236}">
                <a16:creationId xmlns:a16="http://schemas.microsoft.com/office/drawing/2014/main" id="{3B425B4F-ECC5-4CA3-8BB3-E7F3F7BB4055}"/>
              </a:ext>
            </a:extLst>
          </p:cNvPr>
          <p:cNvSpPr txBox="1"/>
          <p:nvPr/>
        </p:nvSpPr>
        <p:spPr>
          <a:xfrm>
            <a:off x="3335265" y="4176239"/>
            <a:ext cx="2563437" cy="406393"/>
          </a:xfrm>
          <a:prstGeom prst="rect">
            <a:avLst/>
          </a:prstGeom>
        </p:spPr>
        <p:txBody>
          <a:bodyPr wrap="square" lIns="0" tIns="0" rIns="0" bIns="0" rtlCol="0" anchor="t">
            <a:spAutoFit/>
          </a:bodyPr>
          <a:lstStyle/>
          <a:p>
            <a:pPr algn="ctr">
              <a:lnSpc>
                <a:spcPts val="3814"/>
              </a:lnSpc>
            </a:pPr>
            <a:r>
              <a:rPr lang="en-US" dirty="0" err="1">
                <a:latin typeface="Work Sans" pitchFamily="2" charset="0"/>
              </a:rPr>
              <a:t>Đoàn</a:t>
            </a:r>
            <a:r>
              <a:rPr lang="en-US" dirty="0">
                <a:latin typeface="Work Sans" pitchFamily="2" charset="0"/>
              </a:rPr>
              <a:t> </a:t>
            </a:r>
            <a:r>
              <a:rPr lang="en-US" dirty="0" err="1">
                <a:latin typeface="Work Sans" pitchFamily="2" charset="0"/>
              </a:rPr>
              <a:t>kết</a:t>
            </a:r>
            <a:r>
              <a:rPr lang="en-US" dirty="0">
                <a:latin typeface="Work Sans" pitchFamily="2" charset="0"/>
              </a:rPr>
              <a:t> </a:t>
            </a:r>
            <a:r>
              <a:rPr lang="en-US" dirty="0" err="1">
                <a:latin typeface="Work Sans" pitchFamily="2" charset="0"/>
              </a:rPr>
              <a:t>toàn</a:t>
            </a:r>
            <a:r>
              <a:rPr lang="en-US" dirty="0">
                <a:latin typeface="Work Sans" pitchFamily="2" charset="0"/>
              </a:rPr>
              <a:t> </a:t>
            </a:r>
            <a:r>
              <a:rPr lang="en-US" dirty="0" err="1">
                <a:latin typeface="Work Sans" pitchFamily="2" charset="0"/>
              </a:rPr>
              <a:t>dân</a:t>
            </a:r>
            <a:endParaRPr lang="en-US" dirty="0">
              <a:latin typeface="Work Sans" pitchFamily="2" charset="0"/>
            </a:endParaRPr>
          </a:p>
        </p:txBody>
      </p:sp>
      <p:sp>
        <p:nvSpPr>
          <p:cNvPr id="31" name="TextBox 4">
            <a:extLst>
              <a:ext uri="{FF2B5EF4-FFF2-40B4-BE49-F238E27FC236}">
                <a16:creationId xmlns:a16="http://schemas.microsoft.com/office/drawing/2014/main" id="{75EF326C-64BF-4F33-B7DB-2B69FE1B1F6E}"/>
              </a:ext>
            </a:extLst>
          </p:cNvPr>
          <p:cNvSpPr txBox="1"/>
          <p:nvPr/>
        </p:nvSpPr>
        <p:spPr>
          <a:xfrm>
            <a:off x="5415401" y="4176238"/>
            <a:ext cx="2563437" cy="406393"/>
          </a:xfrm>
          <a:prstGeom prst="rect">
            <a:avLst/>
          </a:prstGeom>
        </p:spPr>
        <p:txBody>
          <a:bodyPr wrap="square" lIns="0" tIns="0" rIns="0" bIns="0" rtlCol="0" anchor="t">
            <a:spAutoFit/>
          </a:bodyPr>
          <a:lstStyle/>
          <a:p>
            <a:pPr algn="ctr">
              <a:lnSpc>
                <a:spcPts val="3814"/>
              </a:lnSpc>
            </a:pPr>
            <a:r>
              <a:rPr lang="en-US" dirty="0" err="1">
                <a:latin typeface="Work Sans" pitchFamily="2" charset="0"/>
              </a:rPr>
              <a:t>Đoàn</a:t>
            </a:r>
            <a:r>
              <a:rPr lang="en-US" dirty="0">
                <a:latin typeface="Work Sans" pitchFamily="2" charset="0"/>
              </a:rPr>
              <a:t> </a:t>
            </a:r>
            <a:r>
              <a:rPr lang="en-US" dirty="0" err="1">
                <a:latin typeface="Work Sans" pitchFamily="2" charset="0"/>
              </a:rPr>
              <a:t>kết</a:t>
            </a:r>
            <a:r>
              <a:rPr lang="en-US" dirty="0">
                <a:latin typeface="Work Sans" pitchFamily="2" charset="0"/>
              </a:rPr>
              <a:t> </a:t>
            </a:r>
            <a:r>
              <a:rPr lang="en-US" dirty="0" err="1">
                <a:latin typeface="Work Sans" pitchFamily="2" charset="0"/>
              </a:rPr>
              <a:t>quốc</a:t>
            </a:r>
            <a:r>
              <a:rPr lang="en-US" dirty="0">
                <a:latin typeface="Work Sans" pitchFamily="2" charset="0"/>
              </a:rPr>
              <a:t> </a:t>
            </a:r>
            <a:r>
              <a:rPr lang="en-US" dirty="0" err="1">
                <a:latin typeface="Work Sans" pitchFamily="2" charset="0"/>
              </a:rPr>
              <a:t>tế</a:t>
            </a:r>
            <a:endParaRPr lang="en-US" dirty="0">
              <a:latin typeface="Work Sans"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8">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4"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to="" calcmode="lin" valueType="num">
                                      <p:cBhvr>
                                        <p:cTn id="14"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293B04-8C68-4DC8-A4BB-EE4F95CE6687}"/>
              </a:ext>
            </a:extLst>
          </p:cNvPr>
          <p:cNvSpPr txBox="1">
            <a:spLocks noChangeArrowheads="1"/>
          </p:cNvSpPr>
          <p:nvPr/>
        </p:nvSpPr>
        <p:spPr>
          <a:xfrm>
            <a:off x="840212" y="589041"/>
            <a:ext cx="2942943" cy="57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000" dirty="0" err="1">
                <a:solidFill>
                  <a:srgbClr val="FF0000"/>
                </a:solidFill>
              </a:rPr>
              <a:t>Bài</a:t>
            </a:r>
            <a:r>
              <a:rPr lang="en-US" altLang="en-US" sz="2000" dirty="0">
                <a:solidFill>
                  <a:srgbClr val="FF0000"/>
                </a:solidFill>
              </a:rPr>
              <a:t> </a:t>
            </a:r>
            <a:r>
              <a:rPr lang="en-US" altLang="en-US" sz="2000" dirty="0" err="1">
                <a:solidFill>
                  <a:srgbClr val="FF0000"/>
                </a:solidFill>
              </a:rPr>
              <a:t>học</a:t>
            </a:r>
            <a:r>
              <a:rPr lang="en-US" altLang="en-US" sz="2000" dirty="0">
                <a:solidFill>
                  <a:srgbClr val="FF0000"/>
                </a:solidFill>
              </a:rPr>
              <a:t> </a:t>
            </a:r>
            <a:r>
              <a:rPr lang="en-US" altLang="en-US" sz="2000" dirty="0" err="1">
                <a:solidFill>
                  <a:srgbClr val="FF0000"/>
                </a:solidFill>
              </a:rPr>
              <a:t>kinh</a:t>
            </a:r>
            <a:r>
              <a:rPr lang="en-US" altLang="en-US" sz="2000" dirty="0">
                <a:solidFill>
                  <a:srgbClr val="FF0000"/>
                </a:solidFill>
              </a:rPr>
              <a:t> </a:t>
            </a:r>
            <a:r>
              <a:rPr lang="en-US" altLang="en-US" sz="2000" dirty="0" err="1">
                <a:solidFill>
                  <a:srgbClr val="FF0000"/>
                </a:solidFill>
              </a:rPr>
              <a:t>nghiệm</a:t>
            </a:r>
            <a:endParaRPr lang="en-US" altLang="en-US" sz="2000" dirty="0">
              <a:solidFill>
                <a:srgbClr val="FF0000"/>
              </a:solidFill>
            </a:endParaRPr>
          </a:p>
        </p:txBody>
      </p:sp>
      <p:sp>
        <p:nvSpPr>
          <p:cNvPr id="4" name="Oval 9">
            <a:extLst>
              <a:ext uri="{FF2B5EF4-FFF2-40B4-BE49-F238E27FC236}">
                <a16:creationId xmlns:a16="http://schemas.microsoft.com/office/drawing/2014/main" id="{E343B10A-70A6-416D-B40D-CBAB6ED964E1}"/>
              </a:ext>
            </a:extLst>
          </p:cNvPr>
          <p:cNvSpPr>
            <a:spLocks noChangeArrowheads="1"/>
          </p:cNvSpPr>
          <p:nvPr/>
        </p:nvSpPr>
        <p:spPr bwMode="auto">
          <a:xfrm>
            <a:off x="4357546" y="417591"/>
            <a:ext cx="2148500" cy="17716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dirty="0" err="1">
                <a:solidFill>
                  <a:srgbClr val="FF0000"/>
                </a:solidFill>
                <a:latin typeface="Work Sans Light" pitchFamily="2" charset="0"/>
              </a:rPr>
              <a:t>Xác</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định</a:t>
            </a:r>
            <a:endParaRPr lang="en-US" altLang="en-US" sz="1800" b="1" dirty="0">
              <a:solidFill>
                <a:srgbClr val="FF0000"/>
              </a:solidFill>
              <a:latin typeface="Work Sans Light" pitchFamily="2" charset="0"/>
            </a:endParaRPr>
          </a:p>
          <a:p>
            <a:pPr algn="ctr" eaLnBrk="1" hangingPunct="1">
              <a:spcBef>
                <a:spcPct val="0"/>
              </a:spcBef>
              <a:buFontTx/>
              <a:buNone/>
            </a:pP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đúng</a:t>
            </a:r>
            <a:r>
              <a:rPr lang="en-US" altLang="en-US" sz="1800" b="1" dirty="0">
                <a:solidFill>
                  <a:srgbClr val="FF0000"/>
                </a:solidFill>
                <a:latin typeface="Work Sans Light" pitchFamily="2" charset="0"/>
              </a:rPr>
              <a:t> </a:t>
            </a:r>
          </a:p>
          <a:p>
            <a:pPr algn="ctr" eaLnBrk="1" hangingPunct="1">
              <a:spcBef>
                <a:spcPct val="0"/>
              </a:spcBef>
              <a:buFontTx/>
              <a:buNone/>
            </a:pPr>
            <a:r>
              <a:rPr lang="en-US" altLang="en-US" sz="1800" b="1" dirty="0" err="1">
                <a:solidFill>
                  <a:srgbClr val="FF0000"/>
                </a:solidFill>
                <a:latin typeface="Work Sans Light" pitchFamily="2" charset="0"/>
              </a:rPr>
              <a:t>đường</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lối</a:t>
            </a:r>
            <a:r>
              <a:rPr lang="en-US" altLang="en-US" sz="1800" b="1" dirty="0">
                <a:solidFill>
                  <a:srgbClr val="FF0000"/>
                </a:solidFill>
                <a:latin typeface="Work Sans Light" pitchFamily="2" charset="0"/>
              </a:rPr>
              <a:t> </a:t>
            </a:r>
          </a:p>
        </p:txBody>
      </p:sp>
      <p:sp>
        <p:nvSpPr>
          <p:cNvPr id="5" name="Oval 10">
            <a:extLst>
              <a:ext uri="{FF2B5EF4-FFF2-40B4-BE49-F238E27FC236}">
                <a16:creationId xmlns:a16="http://schemas.microsoft.com/office/drawing/2014/main" id="{B39CE13A-EB3C-4DB3-B262-DF737739F8A3}"/>
              </a:ext>
            </a:extLst>
          </p:cNvPr>
          <p:cNvSpPr>
            <a:spLocks noChangeArrowheads="1"/>
          </p:cNvSpPr>
          <p:nvPr/>
        </p:nvSpPr>
        <p:spPr bwMode="auto">
          <a:xfrm>
            <a:off x="5729146" y="1331991"/>
            <a:ext cx="2068926" cy="17716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dirty="0" err="1">
                <a:solidFill>
                  <a:srgbClr val="FF0000"/>
                </a:solidFill>
                <a:latin typeface="Work Sans Light" pitchFamily="2" charset="0"/>
              </a:rPr>
              <a:t>Vừa</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kháng</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chiến</a:t>
            </a:r>
            <a:endParaRPr lang="en-US" altLang="en-US" sz="1800" b="1" dirty="0">
              <a:solidFill>
                <a:srgbClr val="FF0000"/>
              </a:solidFill>
              <a:latin typeface="Work Sans Light" pitchFamily="2" charset="0"/>
            </a:endParaRPr>
          </a:p>
          <a:p>
            <a:pPr algn="ctr" eaLnBrk="1" hangingPunct="1">
              <a:spcBef>
                <a:spcPct val="0"/>
              </a:spcBef>
              <a:buFontTx/>
              <a:buNone/>
            </a:pP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vừa</a:t>
            </a:r>
            <a:endParaRPr lang="en-US" altLang="en-US" sz="1800" b="1" dirty="0">
              <a:solidFill>
                <a:srgbClr val="FF0000"/>
              </a:solidFill>
              <a:latin typeface="Work Sans Light" pitchFamily="2" charset="0"/>
            </a:endParaRPr>
          </a:p>
          <a:p>
            <a:pPr algn="ctr" eaLnBrk="1" hangingPunct="1">
              <a:spcBef>
                <a:spcPct val="0"/>
              </a:spcBef>
              <a:buFontTx/>
              <a:buNone/>
            </a:pP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xây</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dựng</a:t>
            </a:r>
            <a:endParaRPr lang="en-US" altLang="en-US" sz="1800" b="1" dirty="0">
              <a:solidFill>
                <a:srgbClr val="FF0000"/>
              </a:solidFill>
              <a:latin typeface="Work Sans Light" pitchFamily="2" charset="0"/>
            </a:endParaRPr>
          </a:p>
        </p:txBody>
      </p:sp>
      <p:sp>
        <p:nvSpPr>
          <p:cNvPr id="6" name="Oval 12">
            <a:extLst>
              <a:ext uri="{FF2B5EF4-FFF2-40B4-BE49-F238E27FC236}">
                <a16:creationId xmlns:a16="http://schemas.microsoft.com/office/drawing/2014/main" id="{0164108F-3C0F-4837-B65F-0A793FD5C60F}"/>
              </a:ext>
            </a:extLst>
          </p:cNvPr>
          <p:cNvSpPr>
            <a:spLocks noChangeArrowheads="1"/>
          </p:cNvSpPr>
          <p:nvPr/>
        </p:nvSpPr>
        <p:spPr bwMode="auto">
          <a:xfrm>
            <a:off x="3043096" y="1331991"/>
            <a:ext cx="2068926" cy="182880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dirty="0" err="1">
                <a:solidFill>
                  <a:srgbClr val="FF0000"/>
                </a:solidFill>
                <a:latin typeface="Work Sans Light" pitchFamily="2" charset="0"/>
              </a:rPr>
              <a:t>Kết</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hợp</a:t>
            </a:r>
            <a:r>
              <a:rPr lang="en-US" altLang="en-US" sz="1800" b="1" dirty="0">
                <a:solidFill>
                  <a:srgbClr val="FF0000"/>
                </a:solidFill>
                <a:latin typeface="Work Sans Light" pitchFamily="2" charset="0"/>
              </a:rPr>
              <a:t> </a:t>
            </a:r>
          </a:p>
          <a:p>
            <a:pPr algn="ctr" eaLnBrk="1" hangingPunct="1">
              <a:spcBef>
                <a:spcPct val="0"/>
              </a:spcBef>
              <a:buFontTx/>
              <a:buNone/>
            </a:pPr>
            <a:r>
              <a:rPr lang="en-US" altLang="en-US" sz="1800" b="1" dirty="0">
                <a:solidFill>
                  <a:srgbClr val="FF0000"/>
                </a:solidFill>
                <a:latin typeface="Work Sans Light" pitchFamily="2" charset="0"/>
              </a:rPr>
              <a:t>2 </a:t>
            </a:r>
            <a:r>
              <a:rPr lang="en-US" altLang="en-US" sz="1800" b="1" dirty="0" err="1">
                <a:solidFill>
                  <a:srgbClr val="FF0000"/>
                </a:solidFill>
                <a:latin typeface="Work Sans Light" pitchFamily="2" charset="0"/>
              </a:rPr>
              <a:t>nhiệm</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vụ</a:t>
            </a:r>
            <a:endParaRPr lang="en-US" altLang="en-US" sz="1800" b="1" dirty="0">
              <a:solidFill>
                <a:srgbClr val="FF0000"/>
              </a:solidFill>
              <a:latin typeface="Work Sans Light" pitchFamily="2" charset="0"/>
            </a:endParaRPr>
          </a:p>
        </p:txBody>
      </p:sp>
      <p:sp>
        <p:nvSpPr>
          <p:cNvPr id="7" name="Oval 13">
            <a:extLst>
              <a:ext uri="{FF2B5EF4-FFF2-40B4-BE49-F238E27FC236}">
                <a16:creationId xmlns:a16="http://schemas.microsoft.com/office/drawing/2014/main" id="{A59BF243-6460-46E4-A8ED-D7ACD58D5972}"/>
              </a:ext>
            </a:extLst>
          </p:cNvPr>
          <p:cNvSpPr>
            <a:spLocks noChangeArrowheads="1"/>
          </p:cNvSpPr>
          <p:nvPr/>
        </p:nvSpPr>
        <p:spPr bwMode="auto">
          <a:xfrm>
            <a:off x="5357387" y="2857500"/>
            <a:ext cx="2148500" cy="17716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dirty="0" err="1">
                <a:solidFill>
                  <a:srgbClr val="FF0000"/>
                </a:solidFill>
                <a:latin typeface="Work Sans Light" pitchFamily="2" charset="0"/>
              </a:rPr>
              <a:t>Xây</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dựng</a:t>
            </a:r>
            <a:r>
              <a:rPr lang="en-US" altLang="en-US" sz="1800" b="1" dirty="0">
                <a:solidFill>
                  <a:srgbClr val="FF0000"/>
                </a:solidFill>
                <a:latin typeface="Work Sans Light" pitchFamily="2" charset="0"/>
              </a:rPr>
              <a:t> </a:t>
            </a:r>
          </a:p>
          <a:p>
            <a:pPr algn="ctr" eaLnBrk="1" hangingPunct="1">
              <a:spcBef>
                <a:spcPct val="0"/>
              </a:spcBef>
              <a:buFontTx/>
              <a:buNone/>
            </a:pPr>
            <a:r>
              <a:rPr lang="en-US" altLang="en-US" sz="1800" b="1" dirty="0" err="1">
                <a:solidFill>
                  <a:srgbClr val="FF0000"/>
                </a:solidFill>
                <a:latin typeface="Work Sans Light" pitchFamily="2" charset="0"/>
              </a:rPr>
              <a:t>Đảng</a:t>
            </a:r>
            <a:r>
              <a:rPr lang="en-US" altLang="en-US" sz="1800" b="1" dirty="0">
                <a:solidFill>
                  <a:srgbClr val="FF0000"/>
                </a:solidFill>
                <a:latin typeface="Work Sans Light" pitchFamily="2" charset="0"/>
              </a:rPr>
              <a:t> </a:t>
            </a:r>
          </a:p>
          <a:p>
            <a:pPr algn="ctr" eaLnBrk="1" hangingPunct="1">
              <a:spcBef>
                <a:spcPct val="0"/>
              </a:spcBef>
              <a:buFontTx/>
              <a:buNone/>
            </a:pPr>
            <a:r>
              <a:rPr lang="en-US" altLang="en-US" sz="1800" b="1" dirty="0" err="1">
                <a:solidFill>
                  <a:srgbClr val="FF0000"/>
                </a:solidFill>
                <a:latin typeface="Work Sans Light" pitchFamily="2" charset="0"/>
              </a:rPr>
              <a:t>vững</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mạnh</a:t>
            </a:r>
            <a:endParaRPr lang="en-US" altLang="en-US" sz="1800" b="1" dirty="0">
              <a:solidFill>
                <a:srgbClr val="FF0000"/>
              </a:solidFill>
              <a:latin typeface="Work Sans Light" pitchFamily="2" charset="0"/>
            </a:endParaRPr>
          </a:p>
        </p:txBody>
      </p:sp>
      <p:sp>
        <p:nvSpPr>
          <p:cNvPr id="8" name="Oval 14">
            <a:extLst>
              <a:ext uri="{FF2B5EF4-FFF2-40B4-BE49-F238E27FC236}">
                <a16:creationId xmlns:a16="http://schemas.microsoft.com/office/drawing/2014/main" id="{EB4B66C0-989E-46C8-8337-1D0E87447531}"/>
              </a:ext>
            </a:extLst>
          </p:cNvPr>
          <p:cNvSpPr>
            <a:spLocks noChangeArrowheads="1"/>
          </p:cNvSpPr>
          <p:nvPr/>
        </p:nvSpPr>
        <p:spPr bwMode="auto">
          <a:xfrm>
            <a:off x="3414855" y="3017916"/>
            <a:ext cx="2068926" cy="1771650"/>
          </a:xfrm>
          <a:prstGeom prst="ellipse">
            <a:avLst/>
          </a:prstGeom>
          <a:ln>
            <a:headEnd/>
            <a:tailEnd/>
          </a:ln>
        </p:spPr>
        <p:style>
          <a:lnRef idx="2">
            <a:schemeClr val="dk1"/>
          </a:lnRef>
          <a:fillRef idx="1">
            <a:schemeClr val="lt1"/>
          </a:fillRef>
          <a:effectRef idx="0">
            <a:schemeClr val="dk1"/>
          </a:effectRef>
          <a:fontRef idx="minor">
            <a:schemeClr val="dk1"/>
          </a:fontRef>
        </p:style>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1800" b="1" dirty="0" err="1">
                <a:solidFill>
                  <a:srgbClr val="FF0000"/>
                </a:solidFill>
                <a:latin typeface="Work Sans Light" pitchFamily="2" charset="0"/>
              </a:rPr>
              <a:t>Kháng</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chiến</a:t>
            </a:r>
            <a:endParaRPr lang="en-US" altLang="en-US" sz="1800" b="1" dirty="0">
              <a:solidFill>
                <a:srgbClr val="FF0000"/>
              </a:solidFill>
              <a:latin typeface="Work Sans Light" pitchFamily="2" charset="0"/>
            </a:endParaRPr>
          </a:p>
          <a:p>
            <a:pPr algn="ctr" eaLnBrk="1" hangingPunct="1">
              <a:spcBef>
                <a:spcPct val="0"/>
              </a:spcBef>
              <a:buFontTx/>
              <a:buNone/>
            </a:pPr>
            <a:r>
              <a:rPr lang="en-US" altLang="en-US" sz="1800" b="1" dirty="0" err="1">
                <a:solidFill>
                  <a:srgbClr val="FF0000"/>
                </a:solidFill>
                <a:latin typeface="Work Sans Light" pitchFamily="2" charset="0"/>
              </a:rPr>
              <a:t>lâu</a:t>
            </a:r>
            <a:r>
              <a:rPr lang="en-US" altLang="en-US" sz="1800" b="1" dirty="0">
                <a:solidFill>
                  <a:srgbClr val="FF0000"/>
                </a:solidFill>
                <a:latin typeface="Work Sans Light" pitchFamily="2" charset="0"/>
              </a:rPr>
              <a:t> </a:t>
            </a:r>
            <a:r>
              <a:rPr lang="en-US" altLang="en-US" sz="1800" b="1" dirty="0" err="1">
                <a:solidFill>
                  <a:srgbClr val="FF0000"/>
                </a:solidFill>
                <a:latin typeface="Work Sans Light" pitchFamily="2" charset="0"/>
              </a:rPr>
              <a:t>dài</a:t>
            </a:r>
            <a:endParaRPr lang="en-US" altLang="en-US" sz="1800" b="1" dirty="0">
              <a:solidFill>
                <a:srgbClr val="FF0000"/>
              </a:solidFill>
              <a:latin typeface="Work Sans Light" pitchFamily="2" charset="0"/>
            </a:endParaRPr>
          </a:p>
        </p:txBody>
      </p:sp>
    </p:spTree>
    <p:extLst>
      <p:ext uri="{BB962C8B-B14F-4D97-AF65-F5344CB8AC3E}">
        <p14:creationId xmlns:p14="http://schemas.microsoft.com/office/powerpoint/2010/main" val="275516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ox(in)">
                                      <p:cBhvr>
                                        <p:cTn id="14" dur="500"/>
                                        <p:tgtEl>
                                          <p:spTgt spid="4"/>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ox(in)">
                                      <p:cBhvr>
                                        <p:cTn id="20" dur="500"/>
                                        <p:tgtEl>
                                          <p:spTgt spid="6"/>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ox(in)">
                                      <p:cBhvr>
                                        <p:cTn id="23" dur="500"/>
                                        <p:tgtEl>
                                          <p:spTgt spid="7"/>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ox(in)">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1012799" y="2062119"/>
            <a:ext cx="7216800" cy="1159800"/>
          </a:xfrm>
          <a:prstGeom prst="rect">
            <a:avLst/>
          </a:prstGeom>
        </p:spPr>
        <p:txBody>
          <a:bodyPr spcFirstLastPara="1" wrap="square" lIns="91425" tIns="91425" rIns="91425" bIns="91425" anchor="b" anchorCtr="0">
            <a:noAutofit/>
          </a:bodyPr>
          <a:lstStyle/>
          <a:p>
            <a:pPr marR="0" algn="just">
              <a:lnSpc>
                <a:spcPct val="107000"/>
              </a:lnSpc>
              <a:spcBef>
                <a:spcPts val="300"/>
              </a:spcBef>
              <a:spcAft>
                <a:spcPts val="300"/>
              </a:spcAft>
            </a:pPr>
            <a:r>
              <a:rPr lang="vi-VN" sz="2400" dirty="0"/>
              <a:t>Lãnh đạo xây dựng chủ nghĩa xã hội ở miền Bắc và kháng chiến chống đế quốc Mỹ xâm lược, giải phóng miền Nam, thống nhất đất nước (1954-1975)</a:t>
            </a:r>
            <a:endParaRPr lang="en-US" sz="2400" dirty="0"/>
          </a:p>
        </p:txBody>
      </p:sp>
      <p:sp>
        <p:nvSpPr>
          <p:cNvPr id="92" name="Google Shape;92;p15"/>
          <p:cNvSpPr txBox="1">
            <a:spLocks noGrp="1"/>
          </p:cNvSpPr>
          <p:nvPr>
            <p:ph type="subTitle" idx="1"/>
          </p:nvPr>
        </p:nvSpPr>
        <p:spPr>
          <a:xfrm>
            <a:off x="1012799" y="3285851"/>
            <a:ext cx="7449713" cy="784800"/>
          </a:xfrm>
          <a:prstGeom prst="rect">
            <a:avLst/>
          </a:prstGeom>
        </p:spPr>
        <p:txBody>
          <a:bodyPr spcFirstLastPara="1" wrap="square" lIns="91425" tIns="91425" rIns="91425" bIns="91425" anchor="t" anchorCtr="0">
            <a:noAutofit/>
          </a:bodyPr>
          <a:lstStyle/>
          <a:p>
            <a:pPr marL="0" indent="0"/>
            <a:r>
              <a:rPr lang="en-US" dirty="0"/>
              <a:t>2</a:t>
            </a:r>
            <a:r>
              <a:rPr lang="en-US" dirty="0" smtClean="0"/>
              <a:t>.2.1</a:t>
            </a:r>
            <a:r>
              <a:rPr lang="en-US" dirty="0"/>
              <a:t>. </a:t>
            </a:r>
            <a:r>
              <a:rPr lang="en-US" dirty="0" err="1"/>
              <a:t>sự</a:t>
            </a:r>
            <a:r>
              <a:rPr lang="en-US" dirty="0"/>
              <a:t> </a:t>
            </a:r>
            <a:r>
              <a:rPr lang="en-US" dirty="0" err="1"/>
              <a:t>lãnh</a:t>
            </a:r>
            <a:r>
              <a:rPr lang="en-US" dirty="0"/>
              <a:t> </a:t>
            </a:r>
            <a:r>
              <a:rPr lang="en-US" dirty="0" err="1"/>
              <a:t>đạo</a:t>
            </a:r>
            <a:r>
              <a:rPr lang="en-US" dirty="0"/>
              <a:t> </a:t>
            </a:r>
            <a:r>
              <a:rPr lang="en-US" dirty="0" err="1"/>
              <a:t>của</a:t>
            </a:r>
            <a:r>
              <a:rPr lang="en-US" dirty="0"/>
              <a:t> </a:t>
            </a:r>
            <a:r>
              <a:rPr lang="en-US" dirty="0" err="1"/>
              <a:t>Đảng</a:t>
            </a:r>
            <a:r>
              <a:rPr lang="en-US" dirty="0"/>
              <a:t> </a:t>
            </a:r>
            <a:r>
              <a:rPr lang="en-US" dirty="0" err="1"/>
              <a:t>đối</a:t>
            </a:r>
            <a:r>
              <a:rPr lang="en-US" dirty="0"/>
              <a:t> </a:t>
            </a:r>
            <a:r>
              <a:rPr lang="en-US" dirty="0" err="1"/>
              <a:t>với</a:t>
            </a:r>
            <a:r>
              <a:rPr lang="en-US" dirty="0"/>
              <a:t> </a:t>
            </a:r>
            <a:r>
              <a:rPr lang="en-US" dirty="0" err="1"/>
              <a:t>cách</a:t>
            </a:r>
            <a:r>
              <a:rPr lang="en-US" dirty="0"/>
              <a:t> </a:t>
            </a:r>
            <a:r>
              <a:rPr lang="en-US" dirty="0" err="1"/>
              <a:t>mạng</a:t>
            </a:r>
            <a:r>
              <a:rPr lang="en-US" dirty="0"/>
              <a:t> </a:t>
            </a:r>
            <a:r>
              <a:rPr lang="en-US" dirty="0" err="1"/>
              <a:t>hai</a:t>
            </a:r>
            <a:r>
              <a:rPr lang="en-US" dirty="0"/>
              <a:t> </a:t>
            </a:r>
            <a:r>
              <a:rPr lang="en-US" dirty="0" err="1"/>
              <a:t>miền</a:t>
            </a:r>
            <a:r>
              <a:rPr lang="en-US" dirty="0"/>
              <a:t> Nam - </a:t>
            </a:r>
            <a:r>
              <a:rPr lang="en-US" dirty="0" err="1"/>
              <a:t>Bắc</a:t>
            </a:r>
            <a:r>
              <a:rPr lang="en-US" dirty="0"/>
              <a:t> (</a:t>
            </a:r>
            <a:r>
              <a:rPr lang="vi-VN" dirty="0"/>
              <a:t>1954-1965</a:t>
            </a:r>
            <a:r>
              <a:rPr lang="en-US" dirty="0"/>
              <a:t>)</a:t>
            </a:r>
          </a:p>
        </p:txBody>
      </p:sp>
      <p:sp>
        <p:nvSpPr>
          <p:cNvPr id="93" name="Google Shape;93;p15"/>
          <p:cNvSpPr txBox="1"/>
          <p:nvPr/>
        </p:nvSpPr>
        <p:spPr>
          <a:xfrm>
            <a:off x="738555" y="421147"/>
            <a:ext cx="1441938" cy="118464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a:solidFill>
                  <a:schemeClr val="dk1"/>
                </a:solidFill>
                <a:latin typeface="Work Sans"/>
                <a:ea typeface="Work Sans"/>
                <a:cs typeface="Work Sans"/>
                <a:sym typeface="Work Sans"/>
              </a:rPr>
              <a:t>2</a:t>
            </a:r>
            <a:r>
              <a:rPr lang="en" sz="6600" b="1" dirty="0" smtClean="0">
                <a:solidFill>
                  <a:schemeClr val="dk1"/>
                </a:solidFill>
                <a:latin typeface="Work Sans"/>
                <a:ea typeface="Work Sans"/>
                <a:cs typeface="Work Sans"/>
                <a:sym typeface="Work Sans"/>
              </a:rPr>
              <a:t>.2</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168315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3605-ADE1-48F7-8E77-278762DCF72E}"/>
              </a:ext>
            </a:extLst>
          </p:cNvPr>
          <p:cNvSpPr>
            <a:spLocks noGrp="1"/>
          </p:cNvSpPr>
          <p:nvPr>
            <p:ph type="ctrTitle"/>
          </p:nvPr>
        </p:nvSpPr>
        <p:spPr>
          <a:xfrm>
            <a:off x="870924" y="810725"/>
            <a:ext cx="7574575" cy="1159800"/>
          </a:xfrm>
        </p:spPr>
        <p:txBody>
          <a:bodyPr/>
          <a:lstStyle/>
          <a:p>
            <a:r>
              <a:rPr lang="vi-VN" sz="2000" dirty="0">
                <a:solidFill>
                  <a:srgbClr val="FF0000"/>
                </a:solidFill>
              </a:rPr>
              <a:t>Khôi phục kinh tế, cải tạo xã hội chủ nghĩa ở miền Bắc, chuyển cách mạng miền Nam từ thế giữ gìn lực lượng sang thế tiến công (1954-1960)</a:t>
            </a:r>
            <a:endParaRPr lang="en-US" sz="2000" dirty="0">
              <a:solidFill>
                <a:srgbClr val="FF0000"/>
              </a:solidFill>
            </a:endParaRPr>
          </a:p>
        </p:txBody>
      </p:sp>
      <p:pic>
        <p:nvPicPr>
          <p:cNvPr id="3" name="Picture 2">
            <a:extLst>
              <a:ext uri="{FF2B5EF4-FFF2-40B4-BE49-F238E27FC236}">
                <a16:creationId xmlns:a16="http://schemas.microsoft.com/office/drawing/2014/main" id="{C551B305-3496-4DB7-903A-D26CC373A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121" y="2201008"/>
            <a:ext cx="2046298" cy="162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B67419C-04C2-4D87-BD2B-99FD6FB70EB4}"/>
              </a:ext>
            </a:extLst>
          </p:cNvPr>
          <p:cNvSpPr txBox="1"/>
          <p:nvPr/>
        </p:nvSpPr>
        <p:spPr>
          <a:xfrm>
            <a:off x="6031121" y="3869284"/>
            <a:ext cx="1892349" cy="276999"/>
          </a:xfrm>
          <a:prstGeom prst="rect">
            <a:avLst/>
          </a:prstGeom>
          <a:solidFill>
            <a:schemeClr val="tx1"/>
          </a:solidFill>
        </p:spPr>
        <p:txBody>
          <a:bodyPr wrap="square" rtlCol="0">
            <a:spAutoFit/>
          </a:bodyPr>
          <a:lstStyle/>
          <a:p>
            <a:pPr algn="ctr"/>
            <a:r>
              <a:rPr lang="en-US" sz="1200" dirty="0" err="1">
                <a:solidFill>
                  <a:schemeClr val="bg1"/>
                </a:solidFill>
                <a:latin typeface="Work Sans" pitchFamily="2" charset="0"/>
              </a:rPr>
              <a:t>Quân</a:t>
            </a:r>
            <a:r>
              <a:rPr lang="en-US" sz="1200" dirty="0">
                <a:solidFill>
                  <a:schemeClr val="bg1"/>
                </a:solidFill>
                <a:latin typeface="Work Sans" pitchFamily="2" charset="0"/>
              </a:rPr>
              <a:t> </a:t>
            </a:r>
            <a:r>
              <a:rPr lang="en-US" sz="1200" dirty="0" err="1">
                <a:solidFill>
                  <a:schemeClr val="bg1"/>
                </a:solidFill>
                <a:latin typeface="Work Sans" pitchFamily="2" charset="0"/>
              </a:rPr>
              <a:t>đội</a:t>
            </a:r>
            <a:r>
              <a:rPr lang="en-US" sz="1200" dirty="0">
                <a:solidFill>
                  <a:schemeClr val="bg1"/>
                </a:solidFill>
                <a:latin typeface="Work Sans" pitchFamily="2" charset="0"/>
              </a:rPr>
              <a:t> </a:t>
            </a:r>
            <a:r>
              <a:rPr lang="en-US" sz="1200" dirty="0" err="1">
                <a:solidFill>
                  <a:schemeClr val="bg1"/>
                </a:solidFill>
                <a:latin typeface="Work Sans" pitchFamily="2" charset="0"/>
              </a:rPr>
              <a:t>Việt</a:t>
            </a:r>
            <a:r>
              <a:rPr lang="en-US" sz="1200" dirty="0">
                <a:solidFill>
                  <a:schemeClr val="bg1"/>
                </a:solidFill>
                <a:latin typeface="Work Sans" pitchFamily="2" charset="0"/>
              </a:rPr>
              <a:t> Nam</a:t>
            </a:r>
          </a:p>
        </p:txBody>
      </p:sp>
      <p:pic>
        <p:nvPicPr>
          <p:cNvPr id="5" name="Picture 2">
            <a:extLst>
              <a:ext uri="{FF2B5EF4-FFF2-40B4-BE49-F238E27FC236}">
                <a16:creationId xmlns:a16="http://schemas.microsoft.com/office/drawing/2014/main" id="{097724E7-F7C9-409E-ABEF-8926CC6C7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880" y="2201008"/>
            <a:ext cx="2111044" cy="162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B36A61AD-C811-4B5D-8FC2-6B4C19C674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821" y="3988732"/>
            <a:ext cx="1233524" cy="191409"/>
          </a:xfrm>
          <a:prstGeom prst="rect">
            <a:avLst/>
          </a:prstGeom>
        </p:spPr>
      </p:pic>
      <p:sp>
        <p:nvSpPr>
          <p:cNvPr id="8" name="TextBox 7">
            <a:extLst>
              <a:ext uri="{FF2B5EF4-FFF2-40B4-BE49-F238E27FC236}">
                <a16:creationId xmlns:a16="http://schemas.microsoft.com/office/drawing/2014/main" id="{A86B6C83-D3AF-4CA9-BDE7-6D4C7CD7185C}"/>
              </a:ext>
            </a:extLst>
          </p:cNvPr>
          <p:cNvSpPr txBox="1"/>
          <p:nvPr/>
        </p:nvSpPr>
        <p:spPr>
          <a:xfrm>
            <a:off x="927100" y="2442851"/>
            <a:ext cx="1930400" cy="954107"/>
          </a:xfrm>
          <a:prstGeom prst="rect">
            <a:avLst/>
          </a:prstGeom>
          <a:noFill/>
        </p:spPr>
        <p:txBody>
          <a:bodyPr wrap="square">
            <a:spAutoFit/>
          </a:bodyPr>
          <a:lstStyle/>
          <a:p>
            <a:r>
              <a:rPr lang="en-US" dirty="0" err="1">
                <a:solidFill>
                  <a:schemeClr val="tx1"/>
                </a:solidFill>
                <a:latin typeface="Work Sans" pitchFamily="2" charset="0"/>
              </a:rPr>
              <a:t>Bối</a:t>
            </a:r>
            <a:r>
              <a:rPr lang="en-US" dirty="0">
                <a:solidFill>
                  <a:schemeClr val="tx1"/>
                </a:solidFill>
                <a:latin typeface="Work Sans" pitchFamily="2" charset="0"/>
              </a:rPr>
              <a:t> </a:t>
            </a:r>
            <a:r>
              <a:rPr lang="en-US" dirty="0" err="1">
                <a:solidFill>
                  <a:schemeClr val="tx1"/>
                </a:solidFill>
                <a:latin typeface="Work Sans" pitchFamily="2" charset="0"/>
              </a:rPr>
              <a:t>cảnh</a:t>
            </a:r>
            <a:r>
              <a:rPr lang="en-US" dirty="0">
                <a:solidFill>
                  <a:schemeClr val="tx1"/>
                </a:solidFill>
                <a:latin typeface="Work Sans" pitchFamily="2" charset="0"/>
              </a:rPr>
              <a:t> </a:t>
            </a:r>
            <a:r>
              <a:rPr lang="en-US" dirty="0" err="1">
                <a:solidFill>
                  <a:schemeClr val="tx1"/>
                </a:solidFill>
                <a:latin typeface="Work Sans" pitchFamily="2" charset="0"/>
              </a:rPr>
              <a:t>lịch</a:t>
            </a:r>
            <a:r>
              <a:rPr lang="en-US" dirty="0">
                <a:solidFill>
                  <a:schemeClr val="tx1"/>
                </a:solidFill>
                <a:latin typeface="Work Sans" pitchFamily="2" charset="0"/>
              </a:rPr>
              <a:t> </a:t>
            </a:r>
            <a:r>
              <a:rPr lang="en-US" dirty="0" err="1">
                <a:solidFill>
                  <a:schemeClr val="tx1"/>
                </a:solidFill>
                <a:latin typeface="Work Sans" pitchFamily="2" charset="0"/>
              </a:rPr>
              <a:t>sử</a:t>
            </a:r>
            <a:r>
              <a:rPr lang="en-US" dirty="0">
                <a:solidFill>
                  <a:schemeClr val="tx1"/>
                </a:solidFill>
                <a:latin typeface="Work Sans" pitchFamily="2" charset="0"/>
              </a:rPr>
              <a:t> </a:t>
            </a:r>
            <a:r>
              <a:rPr lang="en-US" dirty="0" err="1">
                <a:solidFill>
                  <a:schemeClr val="tx1"/>
                </a:solidFill>
                <a:latin typeface="Work Sans" pitchFamily="2" charset="0"/>
              </a:rPr>
              <a:t>của</a:t>
            </a:r>
            <a:r>
              <a:rPr lang="en-US" dirty="0">
                <a:solidFill>
                  <a:schemeClr val="tx1"/>
                </a:solidFill>
                <a:latin typeface="Work Sans" pitchFamily="2" charset="0"/>
              </a:rPr>
              <a:t> </a:t>
            </a:r>
            <a:r>
              <a:rPr lang="en-US" dirty="0" err="1">
                <a:solidFill>
                  <a:schemeClr val="tx1"/>
                </a:solidFill>
                <a:latin typeface="Work Sans" pitchFamily="2" charset="0"/>
              </a:rPr>
              <a:t>cách</a:t>
            </a:r>
            <a:r>
              <a:rPr lang="en-US" dirty="0">
                <a:solidFill>
                  <a:schemeClr val="tx1"/>
                </a:solidFill>
                <a:latin typeface="Work Sans" pitchFamily="2" charset="0"/>
              </a:rPr>
              <a:t> </a:t>
            </a:r>
            <a:r>
              <a:rPr lang="en-US" dirty="0" err="1">
                <a:solidFill>
                  <a:schemeClr val="tx1"/>
                </a:solidFill>
                <a:latin typeface="Work Sans" pitchFamily="2" charset="0"/>
              </a:rPr>
              <a:t>mạng</a:t>
            </a:r>
            <a:r>
              <a:rPr lang="en-US" dirty="0">
                <a:solidFill>
                  <a:schemeClr val="tx1"/>
                </a:solidFill>
                <a:latin typeface="Work Sans" pitchFamily="2" charset="0"/>
              </a:rPr>
              <a:t> </a:t>
            </a:r>
            <a:r>
              <a:rPr lang="en-US" dirty="0" err="1">
                <a:solidFill>
                  <a:schemeClr val="tx1"/>
                </a:solidFill>
                <a:latin typeface="Work Sans" pitchFamily="2" charset="0"/>
              </a:rPr>
              <a:t>Việt</a:t>
            </a:r>
            <a:r>
              <a:rPr lang="en-US" dirty="0">
                <a:solidFill>
                  <a:schemeClr val="tx1"/>
                </a:solidFill>
                <a:latin typeface="Work Sans" pitchFamily="2" charset="0"/>
              </a:rPr>
              <a:t> Nam </a:t>
            </a:r>
            <a:r>
              <a:rPr lang="en-US" dirty="0" err="1">
                <a:solidFill>
                  <a:schemeClr val="tx1"/>
                </a:solidFill>
                <a:latin typeface="Work Sans" pitchFamily="2" charset="0"/>
              </a:rPr>
              <a:t>sau</a:t>
            </a:r>
            <a:r>
              <a:rPr lang="en-US" dirty="0">
                <a:solidFill>
                  <a:schemeClr val="tx1"/>
                </a:solidFill>
                <a:latin typeface="Work Sans" pitchFamily="2" charset="0"/>
              </a:rPr>
              <a:t> </a:t>
            </a:r>
            <a:r>
              <a:rPr lang="en-US" dirty="0" err="1">
                <a:solidFill>
                  <a:schemeClr val="tx1"/>
                </a:solidFill>
                <a:latin typeface="Work Sans" pitchFamily="2" charset="0"/>
              </a:rPr>
              <a:t>tháng</a:t>
            </a:r>
            <a:r>
              <a:rPr lang="en-US" dirty="0">
                <a:solidFill>
                  <a:schemeClr val="tx1"/>
                </a:solidFill>
                <a:latin typeface="Work Sans" pitchFamily="2" charset="0"/>
              </a:rPr>
              <a:t> 7/1954</a:t>
            </a:r>
          </a:p>
        </p:txBody>
      </p:sp>
    </p:spTree>
    <p:extLst>
      <p:ext uri="{BB962C8B-B14F-4D97-AF65-F5344CB8AC3E}">
        <p14:creationId xmlns:p14="http://schemas.microsoft.com/office/powerpoint/2010/main" val="19988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5D6DBE-F065-4055-917E-D26574A6B50F}"/>
              </a:ext>
            </a:extLst>
          </p:cNvPr>
          <p:cNvSpPr txBox="1">
            <a:spLocks noChangeArrowheads="1"/>
          </p:cNvSpPr>
          <p:nvPr/>
        </p:nvSpPr>
        <p:spPr>
          <a:xfrm>
            <a:off x="1640910" y="1112741"/>
            <a:ext cx="3162677" cy="3452195"/>
          </a:xfrm>
          <a:prstGeom prst="rect">
            <a:avLst/>
          </a:prstGeom>
        </p:spPr>
        <p:style>
          <a:lnRef idx="2">
            <a:schemeClr val="dk1"/>
          </a:lnRef>
          <a:fillRef idx="1">
            <a:schemeClr val="lt1"/>
          </a:fillRef>
          <a:effectRef idx="0">
            <a:schemeClr val="dk1"/>
          </a:effectRef>
          <a:fontRef idx="minor">
            <a:schemeClr val="dk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5000"/>
              </a:lnSpc>
              <a:spcBef>
                <a:spcPct val="10000"/>
              </a:spcBef>
            </a:pPr>
            <a:r>
              <a:rPr lang="en-US" dirty="0">
                <a:latin typeface="Work Sans Light" pitchFamily="2" charset="0"/>
              </a:rPr>
              <a:t>+ </a:t>
            </a:r>
            <a:r>
              <a:rPr lang="en-US" dirty="0" err="1">
                <a:latin typeface="Work Sans Light" pitchFamily="2" charset="0"/>
              </a:rPr>
              <a:t>Hệ</a:t>
            </a:r>
            <a:r>
              <a:rPr lang="en-US" dirty="0">
                <a:latin typeface="Work Sans Light" pitchFamily="2" charset="0"/>
              </a:rPr>
              <a:t> </a:t>
            </a:r>
            <a:r>
              <a:rPr lang="en-US" dirty="0" err="1">
                <a:latin typeface="Work Sans Light" pitchFamily="2" charset="0"/>
              </a:rPr>
              <a:t>thống</a:t>
            </a:r>
            <a:r>
              <a:rPr lang="en-US" dirty="0">
                <a:latin typeface="Work Sans Light" pitchFamily="2" charset="0"/>
              </a:rPr>
              <a:t> </a:t>
            </a:r>
            <a:r>
              <a:rPr lang="en-US" dirty="0" err="1">
                <a:latin typeface="Work Sans Light" pitchFamily="2" charset="0"/>
              </a:rPr>
              <a:t>xã</a:t>
            </a:r>
            <a:r>
              <a:rPr lang="en-US" dirty="0">
                <a:latin typeface="Work Sans Light" pitchFamily="2" charset="0"/>
              </a:rPr>
              <a:t> </a:t>
            </a:r>
            <a:r>
              <a:rPr lang="en-US" dirty="0" err="1">
                <a:latin typeface="Work Sans Light" pitchFamily="2" charset="0"/>
              </a:rPr>
              <a:t>hội</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nghĩa</a:t>
            </a:r>
            <a:r>
              <a:rPr lang="en-US" dirty="0">
                <a:latin typeface="Work Sans Light" pitchFamily="2" charset="0"/>
              </a:rPr>
              <a:t> </a:t>
            </a:r>
            <a:r>
              <a:rPr lang="en-US" dirty="0" err="1">
                <a:latin typeface="Work Sans Light" pitchFamily="2" charset="0"/>
              </a:rPr>
              <a:t>tiếp</a:t>
            </a:r>
            <a:r>
              <a:rPr lang="en-US" dirty="0">
                <a:latin typeface="Work Sans Light" pitchFamily="2" charset="0"/>
              </a:rPr>
              <a:t> </a:t>
            </a:r>
            <a:r>
              <a:rPr lang="en-US" dirty="0" err="1">
                <a:latin typeface="Work Sans Light" pitchFamily="2" charset="0"/>
              </a:rPr>
              <a:t>tục</a:t>
            </a:r>
            <a:r>
              <a:rPr lang="en-US" dirty="0">
                <a:latin typeface="Work Sans Light" pitchFamily="2" charset="0"/>
              </a:rPr>
              <a:t> </a:t>
            </a:r>
            <a:r>
              <a:rPr lang="en-US" dirty="0" err="1">
                <a:latin typeface="Work Sans Light" pitchFamily="2" charset="0"/>
              </a:rPr>
              <a:t>lớn</a:t>
            </a:r>
            <a:r>
              <a:rPr lang="en-US" dirty="0">
                <a:latin typeface="Work Sans Light" pitchFamily="2" charset="0"/>
              </a:rPr>
              <a:t> </a:t>
            </a:r>
            <a:r>
              <a:rPr lang="en-US" dirty="0" err="1">
                <a:latin typeface="Work Sans Light" pitchFamily="2" charset="0"/>
              </a:rPr>
              <a:t>mạnh</a:t>
            </a:r>
            <a:r>
              <a:rPr lang="en-US" dirty="0">
                <a:latin typeface="Work Sans Light" pitchFamily="2" charset="0"/>
              </a:rPr>
              <a:t>.</a:t>
            </a:r>
          </a:p>
          <a:p>
            <a:pPr algn="just">
              <a:lnSpc>
                <a:spcPct val="95000"/>
              </a:lnSpc>
              <a:spcBef>
                <a:spcPct val="10000"/>
              </a:spcBef>
            </a:pPr>
            <a:r>
              <a:rPr lang="en-US" dirty="0">
                <a:latin typeface="Work Sans Light" pitchFamily="2" charset="0"/>
              </a:rPr>
              <a:t>+ </a:t>
            </a:r>
            <a:r>
              <a:rPr lang="en-US" dirty="0" err="1">
                <a:latin typeface="Work Sans Light" pitchFamily="2" charset="0"/>
              </a:rPr>
              <a:t>Phong</a:t>
            </a:r>
            <a:r>
              <a:rPr lang="en-US" dirty="0">
                <a:latin typeface="Work Sans Light" pitchFamily="2" charset="0"/>
              </a:rPr>
              <a:t> </a:t>
            </a:r>
            <a:r>
              <a:rPr lang="en-US" dirty="0" err="1">
                <a:latin typeface="Work Sans Light" pitchFamily="2" charset="0"/>
              </a:rPr>
              <a:t>trào</a:t>
            </a:r>
            <a:r>
              <a:rPr lang="en-US" dirty="0">
                <a:latin typeface="Work Sans Light" pitchFamily="2" charset="0"/>
              </a:rPr>
              <a:t> </a:t>
            </a:r>
            <a:r>
              <a:rPr lang="en-US" dirty="0" err="1">
                <a:latin typeface="Work Sans Light" pitchFamily="2" charset="0"/>
              </a:rPr>
              <a:t>giải</a:t>
            </a:r>
            <a:r>
              <a:rPr lang="en-US" dirty="0">
                <a:latin typeface="Work Sans Light" pitchFamily="2" charset="0"/>
              </a:rPr>
              <a:t> </a:t>
            </a:r>
            <a:r>
              <a:rPr lang="en-US" dirty="0" err="1">
                <a:latin typeface="Work Sans Light" pitchFamily="2" charset="0"/>
              </a:rPr>
              <a:t>phóng</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a:t>
            </a:r>
            <a:r>
              <a:rPr lang="en-US" dirty="0" err="1">
                <a:latin typeface="Work Sans Light" pitchFamily="2" charset="0"/>
              </a:rPr>
              <a:t>phát</a:t>
            </a:r>
            <a:r>
              <a:rPr lang="en-US" dirty="0">
                <a:latin typeface="Work Sans Light" pitchFamily="2" charset="0"/>
              </a:rPr>
              <a:t> </a:t>
            </a:r>
            <a:r>
              <a:rPr lang="en-US" dirty="0" err="1">
                <a:latin typeface="Work Sans Light" pitchFamily="2" charset="0"/>
              </a:rPr>
              <a:t>triển</a:t>
            </a:r>
            <a:r>
              <a:rPr lang="en-US" dirty="0">
                <a:latin typeface="Work Sans Light" pitchFamily="2" charset="0"/>
              </a:rPr>
              <a:t> </a:t>
            </a:r>
            <a:r>
              <a:rPr lang="en-US" dirty="0" err="1">
                <a:latin typeface="Work Sans Light" pitchFamily="2" charset="0"/>
              </a:rPr>
              <a:t>mạnh</a:t>
            </a:r>
            <a:r>
              <a:rPr lang="en-US" dirty="0">
                <a:latin typeface="Work Sans Light" pitchFamily="2" charset="0"/>
              </a:rPr>
              <a:t>.</a:t>
            </a:r>
          </a:p>
          <a:p>
            <a:pPr algn="just">
              <a:lnSpc>
                <a:spcPct val="95000"/>
              </a:lnSpc>
              <a:spcBef>
                <a:spcPct val="10000"/>
              </a:spcBef>
            </a:pPr>
            <a:r>
              <a:rPr lang="en-US" dirty="0">
                <a:latin typeface="Work Sans Light" pitchFamily="2" charset="0"/>
              </a:rPr>
              <a:t>+ </a:t>
            </a:r>
            <a:r>
              <a:rPr lang="en-US" dirty="0" err="1">
                <a:latin typeface="Work Sans Light" pitchFamily="2" charset="0"/>
              </a:rPr>
              <a:t>Phong</a:t>
            </a:r>
            <a:r>
              <a:rPr lang="en-US" dirty="0">
                <a:latin typeface="Work Sans Light" pitchFamily="2" charset="0"/>
              </a:rPr>
              <a:t> </a:t>
            </a:r>
            <a:r>
              <a:rPr lang="en-US" dirty="0" err="1">
                <a:latin typeface="Work Sans Light" pitchFamily="2" charset="0"/>
              </a:rPr>
              <a:t>trào</a:t>
            </a:r>
            <a:r>
              <a:rPr lang="en-US" dirty="0">
                <a:latin typeface="Work Sans Light" pitchFamily="2" charset="0"/>
              </a:rPr>
              <a:t> </a:t>
            </a:r>
            <a:r>
              <a:rPr lang="en-US" dirty="0" err="1">
                <a:latin typeface="Work Sans Light" pitchFamily="2" charset="0"/>
              </a:rPr>
              <a:t>hoà</a:t>
            </a:r>
            <a:r>
              <a:rPr lang="en-US" dirty="0">
                <a:latin typeface="Work Sans Light" pitchFamily="2" charset="0"/>
              </a:rPr>
              <a:t> </a:t>
            </a:r>
            <a:r>
              <a:rPr lang="en-US" dirty="0" err="1">
                <a:latin typeface="Work Sans Light" pitchFamily="2" charset="0"/>
              </a:rPr>
              <a:t>bình</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lên</a:t>
            </a:r>
            <a:r>
              <a:rPr lang="en-US" dirty="0">
                <a:latin typeface="Work Sans Light" pitchFamily="2" charset="0"/>
              </a:rPr>
              <a:t> </a:t>
            </a:r>
            <a:r>
              <a:rPr lang="en-US" dirty="0" err="1">
                <a:latin typeface="Work Sans Light" pitchFamily="2" charset="0"/>
              </a:rPr>
              <a:t>cao</a:t>
            </a:r>
            <a:endParaRPr lang="en-US" dirty="0">
              <a:latin typeface="Work Sans Light" pitchFamily="2" charset="0"/>
            </a:endParaRPr>
          </a:p>
          <a:p>
            <a:pPr algn="just">
              <a:lnSpc>
                <a:spcPct val="95000"/>
              </a:lnSpc>
              <a:spcBef>
                <a:spcPct val="10000"/>
              </a:spcBef>
            </a:pPr>
            <a:r>
              <a:rPr lang="en-US" dirty="0">
                <a:latin typeface="Work Sans Light" pitchFamily="2" charset="0"/>
              </a:rPr>
              <a:t>+  </a:t>
            </a:r>
            <a:r>
              <a:rPr lang="en-US" dirty="0" err="1">
                <a:latin typeface="Work Sans Light" pitchFamily="2" charset="0"/>
              </a:rPr>
              <a:t>Miền</a:t>
            </a:r>
            <a:r>
              <a:rPr lang="en-US" dirty="0">
                <a:latin typeface="Work Sans Light" pitchFamily="2" charset="0"/>
              </a:rPr>
              <a:t> </a:t>
            </a:r>
            <a:r>
              <a:rPr lang="en-US" dirty="0" err="1">
                <a:latin typeface="Work Sans Light" pitchFamily="2" charset="0"/>
              </a:rPr>
              <a:t>Bắc</a:t>
            </a:r>
            <a:r>
              <a:rPr lang="en-US" dirty="0">
                <a:latin typeface="Work Sans Light" pitchFamily="2" charset="0"/>
              </a:rPr>
              <a:t> </a:t>
            </a:r>
            <a:r>
              <a:rPr lang="en-US" dirty="0" err="1">
                <a:latin typeface="Work Sans Light" pitchFamily="2" charset="0"/>
              </a:rPr>
              <a:t>được</a:t>
            </a:r>
            <a:r>
              <a:rPr lang="en-US" dirty="0">
                <a:latin typeface="Work Sans Light" pitchFamily="2" charset="0"/>
              </a:rPr>
              <a:t> </a:t>
            </a:r>
            <a:r>
              <a:rPr lang="en-US" dirty="0" err="1">
                <a:latin typeface="Work Sans Light" pitchFamily="2" charset="0"/>
              </a:rPr>
              <a:t>giải</a:t>
            </a:r>
            <a:r>
              <a:rPr lang="en-US" dirty="0">
                <a:latin typeface="Work Sans Light" pitchFamily="2" charset="0"/>
              </a:rPr>
              <a:t> </a:t>
            </a:r>
            <a:r>
              <a:rPr lang="en-US" dirty="0" err="1">
                <a:latin typeface="Work Sans Light" pitchFamily="2" charset="0"/>
              </a:rPr>
              <a:t>phóng</a:t>
            </a:r>
            <a:r>
              <a:rPr lang="en-US" dirty="0">
                <a:latin typeface="Work Sans Light" pitchFamily="2" charset="0"/>
              </a:rPr>
              <a:t>.</a:t>
            </a:r>
          </a:p>
          <a:p>
            <a:pPr algn="just">
              <a:lnSpc>
                <a:spcPct val="95000"/>
              </a:lnSpc>
              <a:spcBef>
                <a:spcPct val="10000"/>
              </a:spcBef>
            </a:pPr>
            <a:r>
              <a:rPr lang="en-US" dirty="0">
                <a:latin typeface="Work Sans Light" pitchFamily="2" charset="0"/>
              </a:rPr>
              <a:t>+ </a:t>
            </a:r>
            <a:r>
              <a:rPr lang="en-US" dirty="0" err="1">
                <a:latin typeface="Work Sans Light" pitchFamily="2" charset="0"/>
              </a:rPr>
              <a:t>Thế</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lực</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lớn</a:t>
            </a:r>
            <a:r>
              <a:rPr lang="en-US" dirty="0">
                <a:latin typeface="Work Sans Light" pitchFamily="2" charset="0"/>
              </a:rPr>
              <a:t> </a:t>
            </a:r>
            <a:r>
              <a:rPr lang="en-US" dirty="0" err="1">
                <a:latin typeface="Work Sans Light" pitchFamily="2" charset="0"/>
              </a:rPr>
              <a:t>mạnh</a:t>
            </a:r>
            <a:r>
              <a:rPr lang="en-US" dirty="0">
                <a:latin typeface="Work Sans Light" pitchFamily="2" charset="0"/>
              </a:rPr>
              <a:t> </a:t>
            </a:r>
            <a:r>
              <a:rPr lang="en-US" dirty="0" err="1">
                <a:latin typeface="Work Sans Light" pitchFamily="2" charset="0"/>
              </a:rPr>
              <a:t>sau</a:t>
            </a:r>
            <a:r>
              <a:rPr lang="en-US" dirty="0">
                <a:latin typeface="Work Sans Light" pitchFamily="2" charset="0"/>
              </a:rPr>
              <a:t> 9 </a:t>
            </a:r>
            <a:r>
              <a:rPr lang="en-US" dirty="0" err="1">
                <a:latin typeface="Work Sans Light" pitchFamily="2" charset="0"/>
              </a:rPr>
              <a:t>năm</a:t>
            </a:r>
            <a:r>
              <a:rPr lang="en-US" dirty="0">
                <a:latin typeface="Work Sans Light" pitchFamily="2" charset="0"/>
              </a:rPr>
              <a:t> </a:t>
            </a:r>
            <a:r>
              <a:rPr lang="en-US" dirty="0" err="1">
                <a:latin typeface="Work Sans Light" pitchFamily="2" charset="0"/>
              </a:rPr>
              <a:t>kháng</a:t>
            </a:r>
            <a:r>
              <a:rPr lang="en-US" dirty="0">
                <a:latin typeface="Work Sans Light" pitchFamily="2" charset="0"/>
              </a:rPr>
              <a:t> </a:t>
            </a:r>
            <a:r>
              <a:rPr lang="en-US" dirty="0" err="1">
                <a:latin typeface="Work Sans Light" pitchFamily="2" charset="0"/>
              </a:rPr>
              <a:t>chiến</a:t>
            </a:r>
            <a:r>
              <a:rPr lang="en-US" dirty="0">
                <a:latin typeface="Work Sans Light" pitchFamily="2" charset="0"/>
              </a:rPr>
              <a:t>.</a:t>
            </a:r>
          </a:p>
          <a:p>
            <a:pPr algn="just">
              <a:lnSpc>
                <a:spcPct val="95000"/>
              </a:lnSpc>
              <a:spcBef>
                <a:spcPct val="10000"/>
              </a:spcBef>
            </a:pPr>
            <a:r>
              <a:rPr lang="en-US" dirty="0">
                <a:latin typeface="Work Sans Light" pitchFamily="2" charset="0"/>
              </a:rPr>
              <a:t>+ Ý </a:t>
            </a:r>
            <a:r>
              <a:rPr lang="en-US" dirty="0" err="1">
                <a:latin typeface="Work Sans Light" pitchFamily="2" charset="0"/>
              </a:rPr>
              <a:t>chí</a:t>
            </a:r>
            <a:r>
              <a:rPr lang="en-US" dirty="0">
                <a:latin typeface="Work Sans Light" pitchFamily="2" charset="0"/>
              </a:rPr>
              <a:t> </a:t>
            </a:r>
            <a:r>
              <a:rPr lang="en-US" dirty="0" err="1">
                <a:latin typeface="Work Sans Light" pitchFamily="2" charset="0"/>
              </a:rPr>
              <a:t>độc</a:t>
            </a:r>
            <a:r>
              <a:rPr lang="en-US" dirty="0">
                <a:latin typeface="Work Sans Light" pitchFamily="2" charset="0"/>
              </a:rPr>
              <a:t> </a:t>
            </a:r>
            <a:r>
              <a:rPr lang="en-US" dirty="0" err="1">
                <a:latin typeface="Work Sans Light" pitchFamily="2" charset="0"/>
              </a:rPr>
              <a:t>lập</a:t>
            </a:r>
            <a:r>
              <a:rPr lang="en-US" dirty="0">
                <a:latin typeface="Work Sans Light" pitchFamily="2" charset="0"/>
              </a:rPr>
              <a:t> </a:t>
            </a:r>
            <a:r>
              <a:rPr lang="en-US" dirty="0" err="1">
                <a:latin typeface="Work Sans Light" pitchFamily="2" charset="0"/>
              </a:rPr>
              <a:t>thống</a:t>
            </a:r>
            <a:r>
              <a:rPr lang="en-US" dirty="0">
                <a:latin typeface="Work Sans Light" pitchFamily="2" charset="0"/>
              </a:rPr>
              <a:t> </a:t>
            </a:r>
            <a:r>
              <a:rPr lang="en-US" dirty="0" err="1">
                <a:latin typeface="Work Sans Light" pitchFamily="2" charset="0"/>
              </a:rPr>
              <a:t>nhất</a:t>
            </a:r>
            <a:r>
              <a:rPr lang="en-US" dirty="0">
                <a:latin typeface="Work Sans Light" pitchFamily="2" charset="0"/>
              </a:rPr>
              <a:t> </a:t>
            </a:r>
            <a:r>
              <a:rPr lang="en-US" dirty="0" err="1">
                <a:latin typeface="Work Sans Light" pitchFamily="2" charset="0"/>
              </a:rPr>
              <a:t>tổ</a:t>
            </a:r>
            <a:r>
              <a:rPr lang="en-US" dirty="0">
                <a:latin typeface="Work Sans Light" pitchFamily="2" charset="0"/>
              </a:rPr>
              <a:t> </a:t>
            </a:r>
            <a:r>
              <a:rPr lang="en-US" dirty="0" err="1">
                <a:latin typeface="Work Sans Light" pitchFamily="2" charset="0"/>
              </a:rPr>
              <a:t>quốc</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lên</a:t>
            </a:r>
            <a:r>
              <a:rPr lang="en-US" dirty="0">
                <a:latin typeface="Work Sans Light" pitchFamily="2" charset="0"/>
              </a:rPr>
              <a:t> </a:t>
            </a:r>
            <a:r>
              <a:rPr lang="en-US" dirty="0" err="1">
                <a:latin typeface="Work Sans Light" pitchFamily="2" charset="0"/>
              </a:rPr>
              <a:t>cao</a:t>
            </a:r>
            <a:r>
              <a:rPr lang="en-US" dirty="0">
                <a:latin typeface="Work Sans Light" pitchFamily="2" charset="0"/>
              </a:rPr>
              <a:t>.</a:t>
            </a:r>
          </a:p>
          <a:p>
            <a:pPr>
              <a:spcBef>
                <a:spcPct val="10000"/>
              </a:spcBef>
            </a:pPr>
            <a:endParaRPr lang="en-US" dirty="0">
              <a:latin typeface="Work Sans Light" pitchFamily="2" charset="0"/>
            </a:endParaRPr>
          </a:p>
        </p:txBody>
      </p:sp>
      <p:pic>
        <p:nvPicPr>
          <p:cNvPr id="4" name="Picture 3">
            <a:extLst>
              <a:ext uri="{FF2B5EF4-FFF2-40B4-BE49-F238E27FC236}">
                <a16:creationId xmlns:a16="http://schemas.microsoft.com/office/drawing/2014/main" id="{2215A564-0552-4367-A0C1-8554770EA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316" y="2931060"/>
            <a:ext cx="2487083" cy="163387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8AC17FC6-8EED-41CE-A551-F8E3649C6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49" y="487500"/>
            <a:ext cx="2381250" cy="219855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503A957F-7F4E-402C-ACFD-59B94A1754C7}"/>
              </a:ext>
            </a:extLst>
          </p:cNvPr>
          <p:cNvSpPr txBox="1"/>
          <p:nvPr/>
        </p:nvSpPr>
        <p:spPr>
          <a:xfrm>
            <a:off x="1485900" y="578564"/>
            <a:ext cx="3175000" cy="415498"/>
          </a:xfrm>
          <a:prstGeom prst="rect">
            <a:avLst/>
          </a:prstGeom>
          <a:solidFill>
            <a:srgbClr val="92D050"/>
          </a:solidFill>
        </p:spPr>
        <p:txBody>
          <a:bodyPr wrap="square" rtlCol="0">
            <a:spAutoFit/>
          </a:bodyPr>
          <a:lstStyle/>
          <a:p>
            <a:pPr algn="ctr"/>
            <a:r>
              <a:rPr lang="en-US" sz="2000" b="1" dirty="0" err="1">
                <a:solidFill>
                  <a:srgbClr val="FF0000"/>
                </a:solidFill>
                <a:latin typeface="Work Sans" pitchFamily="2" charset="0"/>
              </a:rPr>
              <a:t>Thuận</a:t>
            </a:r>
            <a:r>
              <a:rPr lang="en-US" sz="2000" b="1" dirty="0">
                <a:solidFill>
                  <a:srgbClr val="FF0000"/>
                </a:solidFill>
                <a:latin typeface="Work Sans" pitchFamily="2" charset="0"/>
              </a:rPr>
              <a:t> </a:t>
            </a:r>
            <a:r>
              <a:rPr lang="en-US" sz="2000" b="1" dirty="0" err="1">
                <a:solidFill>
                  <a:srgbClr val="FF0000"/>
                </a:solidFill>
                <a:latin typeface="Work Sans" pitchFamily="2" charset="0"/>
              </a:rPr>
              <a:t>lợi</a:t>
            </a:r>
            <a:endParaRPr lang="en-US" sz="2000" dirty="0">
              <a:solidFill>
                <a:srgbClr val="FF0000"/>
              </a:solidFill>
              <a:latin typeface="Work Sans" pitchFamily="2" charset="0"/>
            </a:endParaRPr>
          </a:p>
        </p:txBody>
      </p:sp>
    </p:spTree>
    <p:extLst>
      <p:ext uri="{BB962C8B-B14F-4D97-AF65-F5344CB8AC3E}">
        <p14:creationId xmlns:p14="http://schemas.microsoft.com/office/powerpoint/2010/main" val="246950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1000"/>
                                        <p:tgtEl>
                                          <p:spTgt spid="3">
                                            <p:bg/>
                                          </p:spTgt>
                                        </p:tgtEl>
                                      </p:cBhvr>
                                    </p:animEffect>
                                    <p:anim calcmode="lin" valueType="num">
                                      <p:cBhvr>
                                        <p:cTn id="8" dur="1000" fill="hold"/>
                                        <p:tgtEl>
                                          <p:spTgt spid="3">
                                            <p:bg/>
                                          </p:spTgt>
                                        </p:tgtEl>
                                        <p:attrNameLst>
                                          <p:attrName>ppt_x</p:attrName>
                                        </p:attrNameLst>
                                      </p:cBhvr>
                                      <p:tavLst>
                                        <p:tav tm="0">
                                          <p:val>
                                            <p:strVal val="#ppt_x"/>
                                          </p:val>
                                        </p:tav>
                                        <p:tav tm="100000">
                                          <p:val>
                                            <p:strVal val="#ppt_x"/>
                                          </p:val>
                                        </p:tav>
                                      </p:tavLst>
                                    </p:anim>
                                    <p:anim calcmode="lin" valueType="num">
                                      <p:cBhvr>
                                        <p:cTn id="9" dur="1000" fill="hold"/>
                                        <p:tgtEl>
                                          <p:spTgt spid="3">
                                            <p:bg/>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anim calcmode="lin" valueType="num">
                                      <p:cBhvr>
                                        <p:cTn id="2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
                            </p:stCondLst>
                            <p:childTnLst>
                              <p:par>
                                <p:cTn id="41" presetID="42"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1000"/>
                                        <p:tgtEl>
                                          <p:spTgt spid="4"/>
                                        </p:tgtEl>
                                      </p:cBhvr>
                                    </p:animEffect>
                                    <p:anim calcmode="lin" valueType="num">
                                      <p:cBhvr>
                                        <p:cTn id="50" dur="1000" fill="hold"/>
                                        <p:tgtEl>
                                          <p:spTgt spid="4"/>
                                        </p:tgtEl>
                                        <p:attrNameLst>
                                          <p:attrName>ppt_x</p:attrName>
                                        </p:attrNameLst>
                                      </p:cBhvr>
                                      <p:tavLst>
                                        <p:tav tm="0">
                                          <p:val>
                                            <p:strVal val="#ppt_x"/>
                                          </p:val>
                                        </p:tav>
                                        <p:tav tm="100000">
                                          <p:val>
                                            <p:strVal val="#ppt_x"/>
                                          </p:val>
                                        </p:tav>
                                      </p:tavLst>
                                    </p:anim>
                                    <p:anim calcmode="lin" valueType="num">
                                      <p:cBhvr>
                                        <p:cTn id="5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AE463D-383B-474B-B910-E640D5CDB495}"/>
              </a:ext>
            </a:extLst>
          </p:cNvPr>
          <p:cNvSpPr txBox="1">
            <a:spLocks noChangeArrowheads="1"/>
          </p:cNvSpPr>
          <p:nvPr/>
        </p:nvSpPr>
        <p:spPr bwMode="auto">
          <a:xfrm>
            <a:off x="1517042" y="1405311"/>
            <a:ext cx="3213885" cy="2744127"/>
          </a:xfrm>
          <a:prstGeom prst="rect">
            <a:avLst/>
          </a:prstGeom>
          <a:ln/>
        </p:spPr>
        <p:style>
          <a:lnRef idx="2">
            <a:schemeClr val="dk1"/>
          </a:lnRef>
          <a:fillRef idx="1">
            <a:schemeClr val="lt1"/>
          </a:fillRef>
          <a:effectRef idx="0">
            <a:schemeClr val="dk1"/>
          </a:effectRef>
          <a:fontRef idx="minor">
            <a:schemeClr val="dk1"/>
          </a:fontRef>
        </p:style>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Đế</a:t>
            </a:r>
            <a:r>
              <a:rPr lang="en-US" sz="1400" dirty="0">
                <a:latin typeface="Work Sans Light" pitchFamily="2" charset="0"/>
              </a:rPr>
              <a:t> </a:t>
            </a:r>
            <a:r>
              <a:rPr lang="en-US" sz="1400" dirty="0" err="1">
                <a:latin typeface="Work Sans Light" pitchFamily="2" charset="0"/>
              </a:rPr>
              <a:t>quốc</a:t>
            </a:r>
            <a:r>
              <a:rPr lang="en-US" sz="1400" dirty="0">
                <a:latin typeface="Work Sans Light" pitchFamily="2" charset="0"/>
              </a:rPr>
              <a:t> </a:t>
            </a:r>
            <a:r>
              <a:rPr lang="en-US" sz="1400" dirty="0" err="1">
                <a:latin typeface="Work Sans Light" pitchFamily="2" charset="0"/>
              </a:rPr>
              <a:t>Mỹ</a:t>
            </a:r>
            <a:r>
              <a:rPr lang="en-US" sz="1400" dirty="0">
                <a:latin typeface="Work Sans Light" pitchFamily="2" charset="0"/>
              </a:rPr>
              <a:t> </a:t>
            </a:r>
            <a:r>
              <a:rPr lang="en-US" sz="1400" dirty="0" err="1">
                <a:latin typeface="Work Sans Light" pitchFamily="2" charset="0"/>
              </a:rPr>
              <a:t>có</a:t>
            </a:r>
            <a:r>
              <a:rPr lang="en-US" sz="1400" dirty="0">
                <a:latin typeface="Work Sans Light" pitchFamily="2" charset="0"/>
              </a:rPr>
              <a:t> </a:t>
            </a:r>
            <a:r>
              <a:rPr lang="en-US" sz="1400" dirty="0" err="1">
                <a:latin typeface="Work Sans Light" pitchFamily="2" charset="0"/>
              </a:rPr>
              <a:t>tiềm</a:t>
            </a:r>
            <a:r>
              <a:rPr lang="en-US" sz="1400" dirty="0">
                <a:latin typeface="Work Sans Light" pitchFamily="2" charset="0"/>
              </a:rPr>
              <a:t> </a:t>
            </a:r>
            <a:r>
              <a:rPr lang="en-US" sz="1400" dirty="0" err="1">
                <a:latin typeface="Work Sans Light" pitchFamily="2" charset="0"/>
              </a:rPr>
              <a:t>lực</a:t>
            </a:r>
            <a:r>
              <a:rPr lang="en-US" sz="1400" dirty="0">
                <a:latin typeface="Work Sans Light" pitchFamily="2" charset="0"/>
              </a:rPr>
              <a:t> </a:t>
            </a:r>
            <a:r>
              <a:rPr lang="en-US" sz="1400" dirty="0" err="1">
                <a:latin typeface="Work Sans Light" pitchFamily="2" charset="0"/>
              </a:rPr>
              <a:t>kinh</a:t>
            </a:r>
            <a:r>
              <a:rPr lang="en-US" sz="1400" dirty="0">
                <a:latin typeface="Work Sans Light" pitchFamily="2" charset="0"/>
              </a:rPr>
              <a:t> </a:t>
            </a:r>
            <a:r>
              <a:rPr lang="en-US" sz="1400" dirty="0" err="1">
                <a:latin typeface="Work Sans Light" pitchFamily="2" charset="0"/>
              </a:rPr>
              <a:t>tế</a:t>
            </a:r>
            <a:r>
              <a:rPr lang="en-US" sz="1400" dirty="0">
                <a:latin typeface="Work Sans Light" pitchFamily="2" charset="0"/>
              </a:rPr>
              <a:t>, </a:t>
            </a:r>
            <a:r>
              <a:rPr lang="en-US" sz="1400" dirty="0" err="1">
                <a:latin typeface="Work Sans Light" pitchFamily="2" charset="0"/>
              </a:rPr>
              <a:t>quân</a:t>
            </a:r>
            <a:r>
              <a:rPr lang="en-US" sz="1400" dirty="0">
                <a:latin typeface="Work Sans Light" pitchFamily="2" charset="0"/>
              </a:rPr>
              <a:t> </a:t>
            </a:r>
            <a:r>
              <a:rPr lang="en-US" sz="1400" dirty="0" err="1">
                <a:latin typeface="Work Sans Light" pitchFamily="2" charset="0"/>
              </a:rPr>
              <a:t>sự</a:t>
            </a:r>
            <a:r>
              <a:rPr lang="en-US" sz="1400" dirty="0">
                <a:latin typeface="Work Sans Light" pitchFamily="2" charset="0"/>
              </a:rPr>
              <a:t> </a:t>
            </a:r>
            <a:r>
              <a:rPr lang="en-US" sz="1400" dirty="0" err="1">
                <a:latin typeface="Work Sans Light" pitchFamily="2" charset="0"/>
              </a:rPr>
              <a:t>hùng</a:t>
            </a:r>
            <a:r>
              <a:rPr lang="en-US" sz="1400" dirty="0">
                <a:latin typeface="Work Sans Light" pitchFamily="2" charset="0"/>
              </a:rPr>
              <a:t> </a:t>
            </a:r>
            <a:r>
              <a:rPr lang="en-US" sz="1400" dirty="0" err="1">
                <a:latin typeface="Work Sans Light" pitchFamily="2" charset="0"/>
              </a:rPr>
              <a:t>mạnh</a:t>
            </a:r>
            <a:endParaRPr lang="en-US" sz="1400" dirty="0">
              <a:latin typeface="Work Sans Light" pitchFamily="2" charset="0"/>
            </a:endParaRPr>
          </a:p>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Thế</a:t>
            </a:r>
            <a:r>
              <a:rPr lang="en-US" sz="1400" dirty="0">
                <a:latin typeface="Work Sans Light" pitchFamily="2" charset="0"/>
              </a:rPr>
              <a:t> </a:t>
            </a:r>
            <a:r>
              <a:rPr lang="en-US" sz="1400" dirty="0" err="1">
                <a:latin typeface="Work Sans Light" pitchFamily="2" charset="0"/>
              </a:rPr>
              <a:t>giới</a:t>
            </a:r>
            <a:r>
              <a:rPr lang="en-US" sz="1400" dirty="0">
                <a:latin typeface="Work Sans Light" pitchFamily="2" charset="0"/>
              </a:rPr>
              <a:t> </a:t>
            </a:r>
            <a:r>
              <a:rPr lang="en-US" sz="1400" dirty="0" err="1">
                <a:latin typeface="Work Sans Light" pitchFamily="2" charset="0"/>
              </a:rPr>
              <a:t>bước</a:t>
            </a:r>
            <a:r>
              <a:rPr lang="en-US" sz="1400" dirty="0">
                <a:latin typeface="Work Sans Light" pitchFamily="2" charset="0"/>
              </a:rPr>
              <a:t> </a:t>
            </a:r>
            <a:r>
              <a:rPr lang="en-US" sz="1400" dirty="0" err="1">
                <a:latin typeface="Work Sans Light" pitchFamily="2" charset="0"/>
              </a:rPr>
              <a:t>vào</a:t>
            </a:r>
            <a:r>
              <a:rPr lang="en-US" sz="1400" dirty="0">
                <a:latin typeface="Work Sans Light" pitchFamily="2" charset="0"/>
              </a:rPr>
              <a:t> </a:t>
            </a:r>
            <a:r>
              <a:rPr lang="en-US" sz="1400" dirty="0" err="1">
                <a:latin typeface="Work Sans Light" pitchFamily="2" charset="0"/>
              </a:rPr>
              <a:t>thời</a:t>
            </a:r>
            <a:r>
              <a:rPr lang="en-US" sz="1400" dirty="0">
                <a:latin typeface="Work Sans Light" pitchFamily="2" charset="0"/>
              </a:rPr>
              <a:t> </a:t>
            </a:r>
            <a:r>
              <a:rPr lang="en-US" sz="1400" dirty="0" err="1">
                <a:latin typeface="Work Sans Light" pitchFamily="2" charset="0"/>
              </a:rPr>
              <a:t>kỳ</a:t>
            </a:r>
            <a:r>
              <a:rPr lang="en-US" sz="1400" dirty="0">
                <a:latin typeface="Work Sans Light" pitchFamily="2" charset="0"/>
              </a:rPr>
              <a:t> </a:t>
            </a:r>
            <a:r>
              <a:rPr lang="en-US" sz="1400" dirty="0" err="1">
                <a:latin typeface="Work Sans Light" pitchFamily="2" charset="0"/>
              </a:rPr>
              <a:t>chiến</a:t>
            </a:r>
            <a:r>
              <a:rPr lang="en-US" sz="1400" dirty="0">
                <a:latin typeface="Work Sans Light" pitchFamily="2" charset="0"/>
              </a:rPr>
              <a:t> </a:t>
            </a:r>
            <a:r>
              <a:rPr lang="en-US" sz="1400" dirty="0" err="1">
                <a:latin typeface="Work Sans Light" pitchFamily="2" charset="0"/>
              </a:rPr>
              <a:t>tranh</a:t>
            </a:r>
            <a:r>
              <a:rPr lang="en-US" sz="1400" dirty="0">
                <a:latin typeface="Work Sans Light" pitchFamily="2" charset="0"/>
              </a:rPr>
              <a:t> </a:t>
            </a:r>
            <a:r>
              <a:rPr lang="en-US" sz="1400" dirty="0" err="1">
                <a:latin typeface="Work Sans Light" pitchFamily="2" charset="0"/>
              </a:rPr>
              <a:t>lạnh</a:t>
            </a:r>
            <a:endParaRPr lang="en-US" sz="1400" dirty="0">
              <a:latin typeface="Work Sans Light" pitchFamily="2" charset="0"/>
            </a:endParaRPr>
          </a:p>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Bất</a:t>
            </a:r>
            <a:r>
              <a:rPr lang="en-US" sz="1400" dirty="0">
                <a:latin typeface="Work Sans Light" pitchFamily="2" charset="0"/>
              </a:rPr>
              <a:t> </a:t>
            </a:r>
            <a:r>
              <a:rPr lang="en-US" sz="1400" dirty="0" err="1">
                <a:latin typeface="Work Sans Light" pitchFamily="2" charset="0"/>
              </a:rPr>
              <a:t>đồng</a:t>
            </a:r>
            <a:r>
              <a:rPr lang="en-US" sz="1400" dirty="0">
                <a:latin typeface="Work Sans Light" pitchFamily="2" charset="0"/>
              </a:rPr>
              <a:t> </a:t>
            </a:r>
            <a:r>
              <a:rPr lang="en-US" sz="1400" dirty="0" err="1">
                <a:latin typeface="Work Sans Light" pitchFamily="2" charset="0"/>
              </a:rPr>
              <a:t>trong</a:t>
            </a:r>
            <a:r>
              <a:rPr lang="en-US" sz="1400" dirty="0">
                <a:latin typeface="Work Sans Light" pitchFamily="2" charset="0"/>
              </a:rPr>
              <a:t> </a:t>
            </a:r>
            <a:r>
              <a:rPr lang="en-US" sz="1400" dirty="0" err="1">
                <a:latin typeface="Work Sans Light" pitchFamily="2" charset="0"/>
              </a:rPr>
              <a:t>hệ</a:t>
            </a:r>
            <a:r>
              <a:rPr lang="en-US" sz="1400" dirty="0">
                <a:latin typeface="Work Sans Light" pitchFamily="2" charset="0"/>
              </a:rPr>
              <a:t> </a:t>
            </a:r>
            <a:r>
              <a:rPr lang="en-US" sz="1400" dirty="0" err="1">
                <a:latin typeface="Work Sans Light" pitchFamily="2" charset="0"/>
              </a:rPr>
              <a:t>thống</a:t>
            </a:r>
            <a:r>
              <a:rPr lang="en-US" sz="1400" dirty="0">
                <a:latin typeface="Work Sans Light" pitchFamily="2" charset="0"/>
              </a:rPr>
              <a:t> </a:t>
            </a:r>
            <a:r>
              <a:rPr lang="en-US" sz="1400" dirty="0" err="1">
                <a:latin typeface="Work Sans Light" pitchFamily="2" charset="0"/>
              </a:rPr>
              <a:t>xã</a:t>
            </a:r>
            <a:r>
              <a:rPr lang="en-US" sz="1400" dirty="0">
                <a:latin typeface="Work Sans Light" pitchFamily="2" charset="0"/>
              </a:rPr>
              <a:t> </a:t>
            </a:r>
            <a:r>
              <a:rPr lang="en-US" sz="1400" dirty="0" err="1">
                <a:latin typeface="Work Sans Light" pitchFamily="2" charset="0"/>
              </a:rPr>
              <a:t>hội</a:t>
            </a:r>
            <a:r>
              <a:rPr lang="en-US" sz="1400" dirty="0">
                <a:latin typeface="Work Sans Light" pitchFamily="2" charset="0"/>
              </a:rPr>
              <a:t> </a:t>
            </a:r>
            <a:r>
              <a:rPr lang="en-US" sz="1400" dirty="0" err="1">
                <a:latin typeface="Work Sans Light" pitchFamily="2" charset="0"/>
              </a:rPr>
              <a:t>chủ</a:t>
            </a:r>
            <a:r>
              <a:rPr lang="en-US" sz="1400" dirty="0">
                <a:latin typeface="Work Sans Light" pitchFamily="2" charset="0"/>
              </a:rPr>
              <a:t> </a:t>
            </a:r>
            <a:r>
              <a:rPr lang="en-US" sz="1400" dirty="0" err="1">
                <a:latin typeface="Work Sans Light" pitchFamily="2" charset="0"/>
              </a:rPr>
              <a:t>nghĩa</a:t>
            </a:r>
            <a:endParaRPr lang="en-US" sz="1400" dirty="0">
              <a:latin typeface="Work Sans Light" pitchFamily="2" charset="0"/>
            </a:endParaRPr>
          </a:p>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Miền</a:t>
            </a:r>
            <a:r>
              <a:rPr lang="en-US" sz="1400" dirty="0">
                <a:latin typeface="Work Sans Light" pitchFamily="2" charset="0"/>
              </a:rPr>
              <a:t> </a:t>
            </a:r>
            <a:r>
              <a:rPr lang="en-US" sz="1400" dirty="0" err="1">
                <a:latin typeface="Work Sans Light" pitchFamily="2" charset="0"/>
              </a:rPr>
              <a:t>Bắc</a:t>
            </a:r>
            <a:r>
              <a:rPr lang="en-US" sz="1400" dirty="0">
                <a:latin typeface="Work Sans Light" pitchFamily="2" charset="0"/>
              </a:rPr>
              <a:t> </a:t>
            </a:r>
            <a:r>
              <a:rPr lang="en-US" sz="1400" dirty="0" err="1">
                <a:latin typeface="Work Sans Light" pitchFamily="2" charset="0"/>
              </a:rPr>
              <a:t>được</a:t>
            </a:r>
            <a:r>
              <a:rPr lang="en-US" sz="1400" dirty="0">
                <a:latin typeface="Work Sans Light" pitchFamily="2" charset="0"/>
              </a:rPr>
              <a:t> </a:t>
            </a:r>
            <a:r>
              <a:rPr lang="en-US" sz="1400" dirty="0" err="1">
                <a:latin typeface="Work Sans Light" pitchFamily="2" charset="0"/>
              </a:rPr>
              <a:t>giải</a:t>
            </a:r>
            <a:r>
              <a:rPr lang="en-US" sz="1400" dirty="0">
                <a:latin typeface="Work Sans Light" pitchFamily="2" charset="0"/>
              </a:rPr>
              <a:t> </a:t>
            </a:r>
            <a:r>
              <a:rPr lang="en-US" sz="1400" dirty="0" err="1">
                <a:latin typeface="Work Sans Light" pitchFamily="2" charset="0"/>
              </a:rPr>
              <a:t>phóng</a:t>
            </a:r>
            <a:endParaRPr lang="en-US" sz="1400" dirty="0">
              <a:latin typeface="Work Sans Light" pitchFamily="2" charset="0"/>
            </a:endParaRPr>
          </a:p>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Đất</a:t>
            </a:r>
            <a:r>
              <a:rPr lang="en-US" sz="1400" dirty="0">
                <a:latin typeface="Work Sans Light" pitchFamily="2" charset="0"/>
              </a:rPr>
              <a:t> </a:t>
            </a:r>
            <a:r>
              <a:rPr lang="en-US" sz="1400" dirty="0" err="1">
                <a:latin typeface="Work Sans Light" pitchFamily="2" charset="0"/>
              </a:rPr>
              <a:t>nước</a:t>
            </a:r>
            <a:r>
              <a:rPr lang="en-US" sz="1400" dirty="0">
                <a:latin typeface="Work Sans Light" pitchFamily="2" charset="0"/>
              </a:rPr>
              <a:t> </a:t>
            </a:r>
            <a:r>
              <a:rPr lang="en-US" sz="1400" dirty="0" err="1">
                <a:latin typeface="Work Sans Light" pitchFamily="2" charset="0"/>
              </a:rPr>
              <a:t>tạm</a:t>
            </a:r>
            <a:r>
              <a:rPr lang="en-US" sz="1400" dirty="0">
                <a:latin typeface="Work Sans Light" pitchFamily="2" charset="0"/>
              </a:rPr>
              <a:t> </a:t>
            </a:r>
            <a:r>
              <a:rPr lang="en-US" sz="1400" dirty="0" err="1">
                <a:latin typeface="Work Sans Light" pitchFamily="2" charset="0"/>
              </a:rPr>
              <a:t>thời</a:t>
            </a:r>
            <a:r>
              <a:rPr lang="en-US" sz="1400" dirty="0">
                <a:latin typeface="Work Sans Light" pitchFamily="2" charset="0"/>
              </a:rPr>
              <a:t> </a:t>
            </a:r>
            <a:r>
              <a:rPr lang="en-US" sz="1400" dirty="0" err="1">
                <a:latin typeface="Work Sans Light" pitchFamily="2" charset="0"/>
              </a:rPr>
              <a:t>bị</a:t>
            </a:r>
            <a:r>
              <a:rPr lang="en-US" sz="1400" dirty="0">
                <a:latin typeface="Work Sans Light" pitchFamily="2" charset="0"/>
              </a:rPr>
              <a:t> chia </a:t>
            </a:r>
            <a:r>
              <a:rPr lang="en-US" sz="1400" dirty="0" err="1">
                <a:latin typeface="Work Sans Light" pitchFamily="2" charset="0"/>
              </a:rPr>
              <a:t>cắt</a:t>
            </a:r>
            <a:r>
              <a:rPr lang="en-US" sz="1400" dirty="0">
                <a:latin typeface="Work Sans Light" pitchFamily="2" charset="0"/>
              </a:rPr>
              <a:t> </a:t>
            </a:r>
            <a:r>
              <a:rPr lang="en-US" sz="1400" dirty="0" err="1">
                <a:latin typeface="Work Sans Light" pitchFamily="2" charset="0"/>
              </a:rPr>
              <a:t>làm</a:t>
            </a:r>
            <a:r>
              <a:rPr lang="en-US" sz="1400" dirty="0">
                <a:latin typeface="Work Sans Light" pitchFamily="2" charset="0"/>
              </a:rPr>
              <a:t> 2 </a:t>
            </a:r>
            <a:r>
              <a:rPr lang="en-US" sz="1400" dirty="0" err="1">
                <a:latin typeface="Work Sans Light" pitchFamily="2" charset="0"/>
              </a:rPr>
              <a:t>miền</a:t>
            </a:r>
            <a:r>
              <a:rPr lang="en-US" sz="1400" dirty="0">
                <a:latin typeface="Work Sans Light" pitchFamily="2" charset="0"/>
              </a:rPr>
              <a:t> </a:t>
            </a:r>
            <a:r>
              <a:rPr lang="en-US" sz="1400" dirty="0" err="1">
                <a:latin typeface="Work Sans Light" pitchFamily="2" charset="0"/>
              </a:rPr>
              <a:t>với</a:t>
            </a:r>
            <a:r>
              <a:rPr lang="en-US" sz="1400" dirty="0">
                <a:latin typeface="Work Sans Light" pitchFamily="2" charset="0"/>
              </a:rPr>
              <a:t> </a:t>
            </a:r>
            <a:r>
              <a:rPr lang="en-US" sz="1400" dirty="0" err="1">
                <a:latin typeface="Work Sans Light" pitchFamily="2" charset="0"/>
              </a:rPr>
              <a:t>hai</a:t>
            </a:r>
            <a:r>
              <a:rPr lang="en-US" sz="1400" dirty="0">
                <a:latin typeface="Work Sans Light" pitchFamily="2" charset="0"/>
              </a:rPr>
              <a:t> </a:t>
            </a:r>
            <a:r>
              <a:rPr lang="en-US" sz="1400" dirty="0" err="1">
                <a:latin typeface="Work Sans Light" pitchFamily="2" charset="0"/>
              </a:rPr>
              <a:t>chế</a:t>
            </a:r>
            <a:r>
              <a:rPr lang="en-US" sz="1400" dirty="0">
                <a:latin typeface="Work Sans Light" pitchFamily="2" charset="0"/>
              </a:rPr>
              <a:t> </a:t>
            </a:r>
            <a:r>
              <a:rPr lang="en-US" sz="1400" dirty="0" err="1">
                <a:latin typeface="Work Sans Light" pitchFamily="2" charset="0"/>
              </a:rPr>
              <a:t>độ</a:t>
            </a:r>
            <a:r>
              <a:rPr lang="en-US" sz="1400" dirty="0">
                <a:latin typeface="Work Sans Light" pitchFamily="2" charset="0"/>
              </a:rPr>
              <a:t> </a:t>
            </a:r>
            <a:r>
              <a:rPr lang="en-US" sz="1400" dirty="0" err="1">
                <a:latin typeface="Work Sans Light" pitchFamily="2" charset="0"/>
              </a:rPr>
              <a:t>chính</a:t>
            </a:r>
            <a:r>
              <a:rPr lang="en-US" sz="1400" dirty="0">
                <a:latin typeface="Work Sans Light" pitchFamily="2" charset="0"/>
              </a:rPr>
              <a:t> </a:t>
            </a:r>
            <a:r>
              <a:rPr lang="en-US" sz="1400" dirty="0" err="1">
                <a:latin typeface="Work Sans Light" pitchFamily="2" charset="0"/>
              </a:rPr>
              <a:t>trị</a:t>
            </a:r>
            <a:r>
              <a:rPr lang="en-US" sz="1400" dirty="0">
                <a:latin typeface="Work Sans Light" pitchFamily="2" charset="0"/>
              </a:rPr>
              <a:t> </a:t>
            </a:r>
            <a:r>
              <a:rPr lang="en-US" sz="1400" dirty="0" err="1">
                <a:latin typeface="Work Sans Light" pitchFamily="2" charset="0"/>
              </a:rPr>
              <a:t>khác</a:t>
            </a:r>
            <a:r>
              <a:rPr lang="en-US" sz="1400" dirty="0">
                <a:latin typeface="Work Sans Light" pitchFamily="2" charset="0"/>
              </a:rPr>
              <a:t> </a:t>
            </a:r>
            <a:r>
              <a:rPr lang="en-US" sz="1400" dirty="0" err="1">
                <a:latin typeface="Work Sans Light" pitchFamily="2" charset="0"/>
              </a:rPr>
              <a:t>nhau</a:t>
            </a:r>
            <a:endParaRPr lang="en-US" sz="1400" dirty="0">
              <a:latin typeface="Work Sans Light" pitchFamily="2" charset="0"/>
            </a:endParaRPr>
          </a:p>
          <a:p>
            <a:pPr marL="0" indent="0" algn="just">
              <a:lnSpc>
                <a:spcPct val="95000"/>
              </a:lnSpc>
              <a:spcBef>
                <a:spcPct val="10000"/>
              </a:spcBef>
              <a:buNone/>
            </a:pPr>
            <a:r>
              <a:rPr lang="en-US" sz="1400" dirty="0">
                <a:latin typeface="Work Sans Light" pitchFamily="2" charset="0"/>
              </a:rPr>
              <a:t>+ </a:t>
            </a:r>
            <a:r>
              <a:rPr lang="en-US" sz="1400" dirty="0" err="1">
                <a:latin typeface="Work Sans Light" pitchFamily="2" charset="0"/>
              </a:rPr>
              <a:t>Miền</a:t>
            </a:r>
            <a:r>
              <a:rPr lang="en-US" sz="1400" dirty="0">
                <a:latin typeface="Work Sans Light" pitchFamily="2" charset="0"/>
              </a:rPr>
              <a:t> Nam </a:t>
            </a:r>
            <a:r>
              <a:rPr lang="en-US" sz="1400" dirty="0" err="1">
                <a:latin typeface="Work Sans Light" pitchFamily="2" charset="0"/>
              </a:rPr>
              <a:t>trở</a:t>
            </a:r>
            <a:r>
              <a:rPr lang="en-US" sz="1400" dirty="0">
                <a:latin typeface="Work Sans Light" pitchFamily="2" charset="0"/>
              </a:rPr>
              <a:t> </a:t>
            </a:r>
            <a:r>
              <a:rPr lang="en-US" sz="1400" dirty="0" err="1">
                <a:latin typeface="Work Sans Light" pitchFamily="2" charset="0"/>
              </a:rPr>
              <a:t>thành</a:t>
            </a:r>
            <a:r>
              <a:rPr lang="en-US" sz="1400" dirty="0">
                <a:latin typeface="Work Sans Light" pitchFamily="2" charset="0"/>
              </a:rPr>
              <a:t> </a:t>
            </a:r>
            <a:r>
              <a:rPr lang="en-US" sz="1400" dirty="0" err="1">
                <a:latin typeface="Work Sans Light" pitchFamily="2" charset="0"/>
              </a:rPr>
              <a:t>thuộc</a:t>
            </a:r>
            <a:r>
              <a:rPr lang="en-US" sz="1400" dirty="0">
                <a:latin typeface="Work Sans Light" pitchFamily="2" charset="0"/>
              </a:rPr>
              <a:t> </a:t>
            </a:r>
            <a:r>
              <a:rPr lang="en-US" sz="1400" dirty="0" err="1">
                <a:latin typeface="Work Sans Light" pitchFamily="2" charset="0"/>
              </a:rPr>
              <a:t>địa</a:t>
            </a:r>
            <a:r>
              <a:rPr lang="en-US" sz="1400" dirty="0">
                <a:latin typeface="Work Sans Light" pitchFamily="2" charset="0"/>
              </a:rPr>
              <a:t> </a:t>
            </a:r>
            <a:r>
              <a:rPr lang="en-US" sz="1400" dirty="0" err="1">
                <a:latin typeface="Work Sans Light" pitchFamily="2" charset="0"/>
              </a:rPr>
              <a:t>kiểu</a:t>
            </a:r>
            <a:r>
              <a:rPr lang="en-US" sz="1400" dirty="0">
                <a:latin typeface="Work Sans Light" pitchFamily="2" charset="0"/>
              </a:rPr>
              <a:t> </a:t>
            </a:r>
            <a:r>
              <a:rPr lang="en-US" sz="1400" dirty="0" err="1">
                <a:latin typeface="Work Sans Light" pitchFamily="2" charset="0"/>
              </a:rPr>
              <a:t>mới</a:t>
            </a:r>
            <a:r>
              <a:rPr lang="en-US" sz="1400" dirty="0">
                <a:latin typeface="Work Sans Light" pitchFamily="2" charset="0"/>
              </a:rPr>
              <a:t> </a:t>
            </a:r>
            <a:r>
              <a:rPr lang="en-US" sz="1400" dirty="0" err="1">
                <a:latin typeface="Work Sans Light" pitchFamily="2" charset="0"/>
              </a:rPr>
              <a:t>của</a:t>
            </a:r>
            <a:r>
              <a:rPr lang="en-US" sz="1400" dirty="0">
                <a:latin typeface="Work Sans Light" pitchFamily="2" charset="0"/>
              </a:rPr>
              <a:t> </a:t>
            </a:r>
            <a:r>
              <a:rPr lang="en-US" sz="1400" dirty="0" err="1">
                <a:latin typeface="Work Sans Light" pitchFamily="2" charset="0"/>
              </a:rPr>
              <a:t>Mỹ</a:t>
            </a:r>
            <a:endParaRPr lang="en-US" sz="1400" dirty="0">
              <a:latin typeface="Work Sans Light" pitchFamily="2" charset="0"/>
            </a:endParaRPr>
          </a:p>
          <a:p>
            <a:pPr>
              <a:spcBef>
                <a:spcPct val="10000"/>
              </a:spcBef>
              <a:buFontTx/>
              <a:buNone/>
            </a:pPr>
            <a:endParaRPr lang="en-US" sz="1400" dirty="0">
              <a:latin typeface="Work Sans Light" pitchFamily="2" charset="0"/>
            </a:endParaRPr>
          </a:p>
        </p:txBody>
      </p:sp>
      <p:sp>
        <p:nvSpPr>
          <p:cNvPr id="4" name="TextBox 3">
            <a:extLst>
              <a:ext uri="{FF2B5EF4-FFF2-40B4-BE49-F238E27FC236}">
                <a16:creationId xmlns:a16="http://schemas.microsoft.com/office/drawing/2014/main" id="{A8BA84C5-7C00-403D-BFEA-8FB5953406FA}"/>
              </a:ext>
            </a:extLst>
          </p:cNvPr>
          <p:cNvSpPr txBox="1"/>
          <p:nvPr/>
        </p:nvSpPr>
        <p:spPr>
          <a:xfrm>
            <a:off x="1517042" y="756077"/>
            <a:ext cx="3226408" cy="415498"/>
          </a:xfrm>
          <a:prstGeom prst="rect">
            <a:avLst/>
          </a:prstGeom>
          <a:solidFill>
            <a:srgbClr val="92D050"/>
          </a:solidFill>
        </p:spPr>
        <p:txBody>
          <a:bodyPr wrap="square" rtlCol="0">
            <a:spAutoFit/>
          </a:bodyPr>
          <a:lstStyle/>
          <a:p>
            <a:pPr algn="ctr"/>
            <a:r>
              <a:rPr lang="en-US" sz="2000" b="1" dirty="0" err="1">
                <a:solidFill>
                  <a:schemeClr val="tx1"/>
                </a:solidFill>
                <a:latin typeface="Work Sans" pitchFamily="2" charset="0"/>
              </a:rPr>
              <a:t>Khó</a:t>
            </a:r>
            <a:r>
              <a:rPr lang="en-US" sz="2000" b="1" dirty="0">
                <a:solidFill>
                  <a:schemeClr val="tx1"/>
                </a:solidFill>
                <a:latin typeface="Work Sans" pitchFamily="2" charset="0"/>
              </a:rPr>
              <a:t> </a:t>
            </a:r>
            <a:r>
              <a:rPr lang="en-US" sz="2000" b="1" dirty="0" err="1">
                <a:solidFill>
                  <a:schemeClr val="tx1"/>
                </a:solidFill>
                <a:latin typeface="Work Sans" pitchFamily="2" charset="0"/>
              </a:rPr>
              <a:t>khăn</a:t>
            </a:r>
            <a:endParaRPr lang="en-US" sz="2000" dirty="0">
              <a:solidFill>
                <a:schemeClr val="tx1"/>
              </a:solidFill>
              <a:latin typeface="Work Sans" pitchFamily="2" charset="0"/>
            </a:endParaRPr>
          </a:p>
        </p:txBody>
      </p:sp>
      <p:pic>
        <p:nvPicPr>
          <p:cNvPr id="5" name="Picture 2">
            <a:extLst>
              <a:ext uri="{FF2B5EF4-FFF2-40B4-BE49-F238E27FC236}">
                <a16:creationId xmlns:a16="http://schemas.microsoft.com/office/drawing/2014/main" id="{736BDA43-E8E7-45D2-B660-D929363D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4056" y="895528"/>
            <a:ext cx="2953794" cy="3669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5">
            <a:extLst>
              <a:ext uri="{FF2B5EF4-FFF2-40B4-BE49-F238E27FC236}">
                <a16:creationId xmlns:a16="http://schemas.microsoft.com/office/drawing/2014/main" id="{0251A724-8465-409F-AEE6-4C69EA558849}"/>
              </a:ext>
            </a:extLst>
          </p:cNvPr>
          <p:cNvSpPr>
            <a:spLocks noChangeShapeType="1"/>
          </p:cNvSpPr>
          <p:nvPr/>
        </p:nvSpPr>
        <p:spPr bwMode="auto">
          <a:xfrm>
            <a:off x="5304773" y="2066795"/>
            <a:ext cx="22288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050"/>
          </a:p>
        </p:txBody>
      </p:sp>
      <p:sp>
        <p:nvSpPr>
          <p:cNvPr id="7" name="Text Box 6">
            <a:extLst>
              <a:ext uri="{FF2B5EF4-FFF2-40B4-BE49-F238E27FC236}">
                <a16:creationId xmlns:a16="http://schemas.microsoft.com/office/drawing/2014/main" id="{8658BADD-ADDB-4A2B-B60D-CA74FAEC9D25}"/>
              </a:ext>
            </a:extLst>
          </p:cNvPr>
          <p:cNvSpPr txBox="1">
            <a:spLocks noChangeArrowheads="1"/>
          </p:cNvSpPr>
          <p:nvPr/>
        </p:nvSpPr>
        <p:spPr bwMode="auto">
          <a:xfrm>
            <a:off x="6619222" y="1791760"/>
            <a:ext cx="128548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base">
              <a:spcBef>
                <a:spcPct val="50000"/>
              </a:spcBef>
              <a:spcAft>
                <a:spcPct val="0"/>
              </a:spcAft>
            </a:pPr>
            <a:r>
              <a:rPr lang="en-US" sz="1050">
                <a:solidFill>
                  <a:srgbClr val="FF0000"/>
                </a:solidFill>
              </a:rPr>
              <a:t>Vĩ tuyến 17</a:t>
            </a:r>
          </a:p>
        </p:txBody>
      </p:sp>
      <p:pic>
        <p:nvPicPr>
          <p:cNvPr id="8" name="Picture 2">
            <a:extLst>
              <a:ext uri="{FF2B5EF4-FFF2-40B4-BE49-F238E27FC236}">
                <a16:creationId xmlns:a16="http://schemas.microsoft.com/office/drawing/2014/main" id="{0CD2A123-9E2B-4E0E-BD21-64EA040054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0874" y="3625323"/>
            <a:ext cx="381090" cy="25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a:extLst>
              <a:ext uri="{FF2B5EF4-FFF2-40B4-BE49-F238E27FC236}">
                <a16:creationId xmlns:a16="http://schemas.microsoft.com/office/drawing/2014/main" id="{1392D896-2946-4A79-877A-19C2D6C40B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2578" y="1028700"/>
            <a:ext cx="427653"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79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EB7614-60AD-4F2B-8B72-6DEC541BAE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6570" y="514350"/>
            <a:ext cx="27432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986E6A62-5380-4D8C-85A7-7B8A5F470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089" y="2541246"/>
            <a:ext cx="2733023" cy="1841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685AE680-9695-44AA-B7A4-A0A319FE3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067" y="2525588"/>
            <a:ext cx="2679787" cy="182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Screen Clipping">
            <a:extLst>
              <a:ext uri="{FF2B5EF4-FFF2-40B4-BE49-F238E27FC236}">
                <a16:creationId xmlns:a16="http://schemas.microsoft.com/office/drawing/2014/main" id="{C3BB2361-38D7-4108-9ECC-1A1EF7043849}"/>
              </a:ext>
            </a:extLst>
          </p:cNvPr>
          <p:cNvPicPr>
            <a:picLocks noChangeAspect="1"/>
          </p:cNvPicPr>
          <p:nvPr/>
        </p:nvPicPr>
        <p:blipFill rotWithShape="1">
          <a:blip r:embed="rId5">
            <a:extLst>
              <a:ext uri="{28A0092B-C50C-407E-A947-70E740481C1C}">
                <a14:useLocalDpi xmlns:a14="http://schemas.microsoft.com/office/drawing/2010/main" val="0"/>
              </a:ext>
            </a:extLst>
          </a:blip>
          <a:srcRect l="45875" t="-1917"/>
          <a:stretch/>
        </p:blipFill>
        <p:spPr>
          <a:xfrm>
            <a:off x="3701872" y="4458600"/>
            <a:ext cx="2007008" cy="291270"/>
          </a:xfrm>
          <a:prstGeom prst="rect">
            <a:avLst/>
          </a:prstGeom>
        </p:spPr>
      </p:pic>
      <p:pic>
        <p:nvPicPr>
          <p:cNvPr id="7" name="Picture 6" descr="Screen Clipping">
            <a:extLst>
              <a:ext uri="{FF2B5EF4-FFF2-40B4-BE49-F238E27FC236}">
                <a16:creationId xmlns:a16="http://schemas.microsoft.com/office/drawing/2014/main" id="{5048446A-69D0-4A3D-A63E-6DE5C4F509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300" y="1973101"/>
            <a:ext cx="1086002" cy="285790"/>
          </a:xfrm>
          <a:prstGeom prst="rect">
            <a:avLst/>
          </a:prstGeom>
        </p:spPr>
      </p:pic>
      <p:pic>
        <p:nvPicPr>
          <p:cNvPr id="8" name="Picture 5">
            <a:extLst>
              <a:ext uri="{FF2B5EF4-FFF2-40B4-BE49-F238E27FC236}">
                <a16:creationId xmlns:a16="http://schemas.microsoft.com/office/drawing/2014/main" id="{04111A6B-FD70-4CDB-BFA6-506CA9E3C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4827" y="539265"/>
            <a:ext cx="2697241" cy="143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97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anim calcmode="lin" valueType="num">
                                      <p:cBhvr>
                                        <p:cTn id="38" dur="1000" fill="hold"/>
                                        <p:tgtEl>
                                          <p:spTgt spid="6"/>
                                        </p:tgtEl>
                                        <p:attrNameLst>
                                          <p:attrName>ppt_x</p:attrName>
                                        </p:attrNameLst>
                                      </p:cBhvr>
                                      <p:tavLst>
                                        <p:tav tm="0">
                                          <p:val>
                                            <p:strVal val="#ppt_x"/>
                                          </p:val>
                                        </p:tav>
                                        <p:tav tm="100000">
                                          <p:val>
                                            <p:strVal val="#ppt_x"/>
                                          </p:val>
                                        </p:tav>
                                      </p:tavLst>
                                    </p:anim>
                                    <p:anim calcmode="lin" valueType="num">
                                      <p:cBhvr>
                                        <p:cTn id="3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2" name="AutoShape 4"/>
          <p:cNvSpPr>
            <a:spLocks noChangeArrowheads="1"/>
          </p:cNvSpPr>
          <p:nvPr/>
        </p:nvSpPr>
        <p:spPr bwMode="auto">
          <a:xfrm flipH="1">
            <a:off x="1366120" y="3657600"/>
            <a:ext cx="691280" cy="457200"/>
          </a:xfrm>
          <a:prstGeom prst="leftArrow">
            <a:avLst>
              <a:gd name="adj1" fmla="val 50000"/>
              <a:gd name="adj2" fmla="val 60000"/>
            </a:avLst>
          </a:prstGeom>
          <a:solidFill>
            <a:schemeClr val="accent1"/>
          </a:solidFill>
          <a:ln w="9525">
            <a:solidFill>
              <a:schemeClr val="tx1"/>
            </a:solidFill>
            <a:miter lim="800000"/>
            <a:headEnd/>
            <a:tailEnd/>
          </a:ln>
          <a:effectLst/>
          <a:scene3d>
            <a:camera prst="orthographicFront"/>
            <a:lightRig rig="threePt" dir="t"/>
          </a:scene3d>
          <a:sp3d>
            <a:bevelT prst="angle"/>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050" dirty="0">
              <a:latin typeface="Times New Roman" pitchFamily="18" charset="0"/>
              <a:cs typeface="Times New Roman" pitchFamily="18" charset="0"/>
            </a:endParaRPr>
          </a:p>
        </p:txBody>
      </p:sp>
      <p:sp>
        <p:nvSpPr>
          <p:cNvPr id="2" name="Rectangle 1"/>
          <p:cNvSpPr/>
          <p:nvPr/>
        </p:nvSpPr>
        <p:spPr>
          <a:xfrm>
            <a:off x="2171701" y="3436077"/>
            <a:ext cx="5600699" cy="83099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600" b="1" dirty="0" err="1">
                <a:solidFill>
                  <a:schemeClr val="tx1"/>
                </a:solidFill>
                <a:latin typeface="Work Sans Light" pitchFamily="2" charset="0"/>
                <a:cs typeface="Times New Roman" pitchFamily="18" charset="0"/>
              </a:rPr>
              <a:t>Đảng</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lãnh</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đạo</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đồng</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thời</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hai</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chiến</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lược</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cách</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mạng</a:t>
            </a:r>
            <a:r>
              <a:rPr lang="en-US" sz="1600" b="1" dirty="0">
                <a:solidFill>
                  <a:schemeClr val="tx1"/>
                </a:solidFill>
                <a:latin typeface="Work Sans Light" pitchFamily="2" charset="0"/>
                <a:cs typeface="Times New Roman" pitchFamily="18" charset="0"/>
              </a:rPr>
              <a:t> ở </a:t>
            </a:r>
            <a:r>
              <a:rPr lang="en-US" sz="1600" b="1" dirty="0" err="1">
                <a:solidFill>
                  <a:schemeClr val="tx1"/>
                </a:solidFill>
                <a:latin typeface="Work Sans Light" pitchFamily="2" charset="0"/>
                <a:cs typeface="Times New Roman" pitchFamily="18" charset="0"/>
              </a:rPr>
              <a:t>hai</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miền</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khác</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nhau</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là</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đặc</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điểm</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lớn</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nhất</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của</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cách</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mạng</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Việt</a:t>
            </a:r>
            <a:r>
              <a:rPr lang="en-US" sz="1600" b="1" dirty="0">
                <a:solidFill>
                  <a:schemeClr val="tx1"/>
                </a:solidFill>
                <a:latin typeface="Work Sans Light" pitchFamily="2" charset="0"/>
                <a:cs typeface="Times New Roman" pitchFamily="18" charset="0"/>
              </a:rPr>
              <a:t> Nam </a:t>
            </a:r>
            <a:r>
              <a:rPr lang="en-US" sz="1600" b="1" dirty="0" err="1">
                <a:solidFill>
                  <a:schemeClr val="tx1"/>
                </a:solidFill>
                <a:latin typeface="Work Sans Light" pitchFamily="2" charset="0"/>
                <a:cs typeface="Times New Roman" pitchFamily="18" charset="0"/>
              </a:rPr>
              <a:t>sau</a:t>
            </a:r>
            <a:r>
              <a:rPr lang="en-US" sz="1600" b="1" dirty="0">
                <a:solidFill>
                  <a:schemeClr val="tx1"/>
                </a:solidFill>
                <a:latin typeface="Work Sans Light" pitchFamily="2" charset="0"/>
                <a:cs typeface="Times New Roman" pitchFamily="18" charset="0"/>
              </a:rPr>
              <a:t> </a:t>
            </a:r>
            <a:r>
              <a:rPr lang="en-US" sz="1600" b="1" dirty="0" err="1">
                <a:solidFill>
                  <a:schemeClr val="tx1"/>
                </a:solidFill>
                <a:latin typeface="Work Sans Light" pitchFamily="2" charset="0"/>
                <a:cs typeface="Times New Roman" pitchFamily="18" charset="0"/>
              </a:rPr>
              <a:t>tháng</a:t>
            </a:r>
            <a:r>
              <a:rPr lang="en-US" sz="1600" b="1" dirty="0">
                <a:solidFill>
                  <a:schemeClr val="tx1"/>
                </a:solidFill>
                <a:latin typeface="Work Sans Light" pitchFamily="2" charset="0"/>
                <a:cs typeface="Times New Roman" pitchFamily="18" charset="0"/>
              </a:rPr>
              <a:t> 7/1954 </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642370"/>
            <a:ext cx="2947559" cy="187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11760" y="2705108"/>
            <a:ext cx="2525754" cy="523220"/>
          </a:xfrm>
          <a:prstGeom prst="rect">
            <a:avLst/>
          </a:prstGeom>
          <a:noFill/>
        </p:spPr>
        <p:txBody>
          <a:bodyPr wrap="square" rtlCol="0">
            <a:spAutoFit/>
          </a:bodyPr>
          <a:lstStyle/>
          <a:p>
            <a:pPr algn="ctr"/>
            <a:r>
              <a:rPr lang="en-US" dirty="0" err="1">
                <a:latin typeface="Work Sans Light" pitchFamily="2" charset="0"/>
              </a:rPr>
              <a:t>Miền</a:t>
            </a:r>
            <a:r>
              <a:rPr lang="en-US" dirty="0">
                <a:latin typeface="Work Sans Light" pitchFamily="2" charset="0"/>
              </a:rPr>
              <a:t> </a:t>
            </a:r>
            <a:r>
              <a:rPr lang="en-US" dirty="0" err="1">
                <a:latin typeface="Work Sans Light" pitchFamily="2" charset="0"/>
              </a:rPr>
              <a:t>Bắc</a:t>
            </a:r>
            <a:r>
              <a:rPr lang="en-US" dirty="0">
                <a:latin typeface="Work Sans Light" pitchFamily="2" charset="0"/>
              </a:rPr>
              <a:t> </a:t>
            </a:r>
            <a:r>
              <a:rPr lang="en-US" dirty="0" err="1">
                <a:latin typeface="Work Sans Light" pitchFamily="2" charset="0"/>
              </a:rPr>
              <a:t>xây</a:t>
            </a:r>
            <a:r>
              <a:rPr lang="en-US" dirty="0">
                <a:latin typeface="Work Sans Light" pitchFamily="2" charset="0"/>
              </a:rPr>
              <a:t> </a:t>
            </a:r>
            <a:r>
              <a:rPr lang="en-US" dirty="0" err="1">
                <a:latin typeface="Work Sans Light" pitchFamily="2" charset="0"/>
              </a:rPr>
              <a:t>dựng</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nghĩa</a:t>
            </a:r>
            <a:r>
              <a:rPr lang="en-US" dirty="0">
                <a:latin typeface="Work Sans Light" pitchFamily="2" charset="0"/>
              </a:rPr>
              <a:t> </a:t>
            </a:r>
            <a:r>
              <a:rPr lang="en-US" dirty="0" err="1">
                <a:latin typeface="Work Sans Light" pitchFamily="2" charset="0"/>
              </a:rPr>
              <a:t>xã</a:t>
            </a:r>
            <a:r>
              <a:rPr lang="en-US" dirty="0">
                <a:latin typeface="Work Sans Light" pitchFamily="2" charset="0"/>
              </a:rPr>
              <a:t> </a:t>
            </a:r>
            <a:r>
              <a:rPr lang="en-US" dirty="0" err="1">
                <a:latin typeface="Work Sans Light" pitchFamily="2" charset="0"/>
              </a:rPr>
              <a:t>hội</a:t>
            </a:r>
            <a:endParaRPr lang="en-US" dirty="0">
              <a:latin typeface="Work Sans Light" pitchFamily="2" charset="0"/>
            </a:endParaRPr>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42370"/>
            <a:ext cx="3338595" cy="1874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612709" y="2724767"/>
            <a:ext cx="3143250" cy="523220"/>
          </a:xfrm>
          <a:prstGeom prst="rect">
            <a:avLst/>
          </a:prstGeom>
          <a:noFill/>
        </p:spPr>
        <p:txBody>
          <a:bodyPr wrap="square" rtlCol="0">
            <a:spAutoFit/>
          </a:bodyPr>
          <a:lstStyle/>
          <a:p>
            <a:pPr algn="ctr"/>
            <a:r>
              <a:rPr lang="en-US" dirty="0" err="1">
                <a:latin typeface="Work Sans Light" pitchFamily="2" charset="0"/>
              </a:rPr>
              <a:t>Miền</a:t>
            </a:r>
            <a:r>
              <a:rPr lang="en-US" dirty="0">
                <a:latin typeface="Work Sans Light" pitchFamily="2" charset="0"/>
              </a:rPr>
              <a:t> Nam </a:t>
            </a:r>
            <a:r>
              <a:rPr lang="en-US" dirty="0" err="1">
                <a:latin typeface="Work Sans Light" pitchFamily="2" charset="0"/>
              </a:rPr>
              <a:t>tiến</a:t>
            </a:r>
            <a:r>
              <a:rPr lang="en-US" dirty="0">
                <a:latin typeface="Work Sans Light" pitchFamily="2" charset="0"/>
              </a:rPr>
              <a:t> </a:t>
            </a:r>
            <a:r>
              <a:rPr lang="en-US" dirty="0" err="1">
                <a:latin typeface="Work Sans Light" pitchFamily="2" charset="0"/>
              </a:rPr>
              <a:t>hành</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endParaRPr lang="en-US" dirty="0">
              <a:latin typeface="Work Sans Light" pitchFamily="2" charset="0"/>
            </a:endParaRPr>
          </a:p>
        </p:txBody>
      </p:sp>
    </p:spTree>
    <p:extLst>
      <p:ext uri="{BB962C8B-B14F-4D97-AF65-F5344CB8AC3E}">
        <p14:creationId xmlns:p14="http://schemas.microsoft.com/office/powerpoint/2010/main" val="2163468992"/>
      </p:ext>
    </p:extLst>
  </p:cSld>
  <p:clrMapOvr>
    <a:masterClrMapping/>
  </p:clrMapOvr>
  <p:transition spd="slow" advClick="0" advTm="3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barn(inVertical)">
                                      <p:cBhvr>
                                        <p:cTn id="7" dur="500"/>
                                        <p:tgtEl>
                                          <p:spTgt spid="717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barn(inVertical)">
                                      <p:cBhvr>
                                        <p:cTn id="15" dur="500"/>
                                        <p:tgtEl>
                                          <p:spTgt spid="717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529412"/>
                                        </p:tgtEl>
                                        <p:attrNameLst>
                                          <p:attrName>style.visibility</p:attrName>
                                        </p:attrNameLst>
                                      </p:cBhvr>
                                      <p:to>
                                        <p:strVal val="visible"/>
                                      </p:to>
                                    </p:set>
                                    <p:animEffect transition="in" filter="barn(inVertical)">
                                      <p:cBhvr>
                                        <p:cTn id="23" dur="500"/>
                                        <p:tgtEl>
                                          <p:spTgt spid="529412"/>
                                        </p:tgtEl>
                                      </p:cBhvr>
                                    </p:animEffect>
                                  </p:childTnLst>
                                </p:cTn>
                              </p:par>
                            </p:childTnLst>
                          </p:cTn>
                        </p:par>
                        <p:par>
                          <p:cTn id="24" fill="hold">
                            <p:stCondLst>
                              <p:cond delay="2500"/>
                            </p:stCondLst>
                            <p:childTnLst>
                              <p:par>
                                <p:cTn id="25" presetID="16" presetClass="entr" presetSubtype="21"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412" grpId="0" animBg="1"/>
      <p:bldP spid="2" grpId="0" animBg="1"/>
      <p:bldP spid="3"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776788" y="1588524"/>
            <a:ext cx="7216800" cy="1159800"/>
          </a:xfrm>
          <a:prstGeom prst="rect">
            <a:avLst/>
          </a:prstGeom>
        </p:spPr>
        <p:txBody>
          <a:bodyPr spcFirstLastPara="1" wrap="square" lIns="91425" tIns="91425" rIns="91425" bIns="91425" anchor="b" anchorCtr="0">
            <a:noAutofit/>
          </a:bodyPr>
          <a:lstStyle/>
          <a:p>
            <a:pPr marL="127000" marR="0">
              <a:spcBef>
                <a:spcPts val="0"/>
              </a:spcBef>
              <a:spcAft>
                <a:spcPts val="0"/>
              </a:spcAft>
              <a:tabLst>
                <a:tab pos="5725160" algn="r"/>
              </a:tabLst>
            </a:pPr>
            <a:r>
              <a:rPr lang="vi-VN" sz="2400" dirty="0"/>
              <a:t>Đảng lãnh đạo xây dựng, bảo vệ chính quyền cách mạng và kháng chiến chống thực dân Pháp xâm lược (1945-1954) </a:t>
            </a:r>
            <a:endParaRPr sz="2400" dirty="0"/>
          </a:p>
        </p:txBody>
      </p:sp>
      <p:sp>
        <p:nvSpPr>
          <p:cNvPr id="92" name="Google Shape;92;p15"/>
          <p:cNvSpPr txBox="1">
            <a:spLocks noGrp="1"/>
          </p:cNvSpPr>
          <p:nvPr>
            <p:ph type="subTitle" idx="1"/>
          </p:nvPr>
        </p:nvSpPr>
        <p:spPr>
          <a:xfrm>
            <a:off x="1012798" y="2852177"/>
            <a:ext cx="7449713" cy="784800"/>
          </a:xfrm>
          <a:prstGeom prst="rect">
            <a:avLst/>
          </a:prstGeom>
        </p:spPr>
        <p:txBody>
          <a:bodyPr spcFirstLastPara="1" wrap="square" lIns="91425" tIns="91425" rIns="91425" bIns="91425" anchor="t" anchorCtr="0">
            <a:noAutofit/>
          </a:bodyPr>
          <a:lstStyle/>
          <a:p>
            <a:pPr marL="0" indent="0"/>
            <a:r>
              <a:rPr lang="en-US" dirty="0"/>
              <a:t>2</a:t>
            </a:r>
            <a:r>
              <a:rPr lang="en-US" dirty="0" smtClean="0"/>
              <a:t>.1.3</a:t>
            </a:r>
            <a:r>
              <a:rPr lang="vi-VN" dirty="0"/>
              <a:t>. Đẩy mạnh cuộc kháng chiến đến thắng lợi (1951-1954)</a:t>
            </a:r>
            <a:endParaRPr lang="en-US" dirty="0"/>
          </a:p>
        </p:txBody>
      </p:sp>
      <p:sp>
        <p:nvSpPr>
          <p:cNvPr id="93" name="Google Shape;93;p15"/>
          <p:cNvSpPr txBox="1"/>
          <p:nvPr/>
        </p:nvSpPr>
        <p:spPr>
          <a:xfrm>
            <a:off x="349121" y="390137"/>
            <a:ext cx="1327355" cy="1094534"/>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000" b="1" dirty="0">
                <a:solidFill>
                  <a:schemeClr val="dk1"/>
                </a:solidFill>
                <a:latin typeface="Work Sans"/>
                <a:ea typeface="Work Sans"/>
                <a:cs typeface="Work Sans"/>
                <a:sym typeface="Work Sans"/>
              </a:rPr>
              <a:t>2</a:t>
            </a:r>
            <a:r>
              <a:rPr lang="en" sz="6000" b="1" dirty="0" smtClean="0">
                <a:solidFill>
                  <a:schemeClr val="dk1"/>
                </a:solidFill>
                <a:latin typeface="Work Sans"/>
                <a:ea typeface="Work Sans"/>
                <a:cs typeface="Work Sans"/>
                <a:sym typeface="Work Sans"/>
              </a:rPr>
              <a:t>.1</a:t>
            </a:r>
            <a:endParaRPr sz="6000" b="1" dirty="0">
              <a:latin typeface="Work Sans"/>
              <a:ea typeface="Work Sans"/>
              <a:cs typeface="Work Sans"/>
              <a:sym typeface="Work Sans"/>
            </a:endParaRPr>
          </a:p>
        </p:txBody>
      </p:sp>
    </p:spTree>
    <p:extLst>
      <p:ext uri="{BB962C8B-B14F-4D97-AF65-F5344CB8AC3E}">
        <p14:creationId xmlns:p14="http://schemas.microsoft.com/office/powerpoint/2010/main" val="58456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47C7A3-812A-475A-B4D5-1C0A1464A671}"/>
              </a:ext>
            </a:extLst>
          </p:cNvPr>
          <p:cNvSpPr txBox="1">
            <a:spLocks/>
          </p:cNvSpPr>
          <p:nvPr/>
        </p:nvSpPr>
        <p:spPr>
          <a:xfrm>
            <a:off x="4629150" y="1943101"/>
            <a:ext cx="3765550" cy="15112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pPr>
            <a:r>
              <a:rPr lang="en-US" dirty="0">
                <a:latin typeface="Work Sans Light" pitchFamily="2" charset="0"/>
              </a:rPr>
              <a:t>+ </a:t>
            </a:r>
            <a:r>
              <a:rPr lang="en-US" dirty="0" err="1">
                <a:latin typeface="Work Sans Light" pitchFamily="2" charset="0"/>
              </a:rPr>
              <a:t>Từ</a:t>
            </a:r>
            <a:r>
              <a:rPr lang="en-US" dirty="0">
                <a:latin typeface="Work Sans Light" pitchFamily="2" charset="0"/>
              </a:rPr>
              <a:t> </a:t>
            </a:r>
            <a:r>
              <a:rPr lang="en-US" dirty="0" err="1">
                <a:latin typeface="Work Sans Light" pitchFamily="2" charset="0"/>
              </a:rPr>
              <a:t>chiến</a:t>
            </a:r>
            <a:r>
              <a:rPr lang="en-US" dirty="0">
                <a:latin typeface="Work Sans Light" pitchFamily="2" charset="0"/>
              </a:rPr>
              <a:t> </a:t>
            </a:r>
            <a:r>
              <a:rPr lang="en-US" dirty="0" err="1">
                <a:latin typeface="Work Sans Light" pitchFamily="2" charset="0"/>
              </a:rPr>
              <a:t>tranh</a:t>
            </a:r>
            <a:r>
              <a:rPr lang="en-US" dirty="0">
                <a:latin typeface="Work Sans Light" pitchFamily="2" charset="0"/>
              </a:rPr>
              <a:t> </a:t>
            </a:r>
            <a:r>
              <a:rPr lang="en-US" dirty="0" err="1">
                <a:latin typeface="Work Sans Light" pitchFamily="2" charset="0"/>
              </a:rPr>
              <a:t>chuyển</a:t>
            </a:r>
            <a:r>
              <a:rPr lang="en-US" dirty="0">
                <a:latin typeface="Work Sans Light" pitchFamily="2" charset="0"/>
              </a:rPr>
              <a:t> sang </a:t>
            </a:r>
            <a:r>
              <a:rPr lang="en-US" dirty="0" err="1">
                <a:latin typeface="Work Sans Light" pitchFamily="2" charset="0"/>
              </a:rPr>
              <a:t>hòa</a:t>
            </a:r>
            <a:r>
              <a:rPr lang="en-US" dirty="0">
                <a:latin typeface="Work Sans Light" pitchFamily="2" charset="0"/>
              </a:rPr>
              <a:t> </a:t>
            </a:r>
            <a:r>
              <a:rPr lang="en-US" dirty="0" err="1">
                <a:latin typeface="Work Sans Light" pitchFamily="2" charset="0"/>
              </a:rPr>
              <a:t>bình</a:t>
            </a:r>
            <a:endParaRPr lang="en-US" dirty="0">
              <a:latin typeface="Work Sans Light" pitchFamily="2" charset="0"/>
            </a:endParaRPr>
          </a:p>
          <a:p>
            <a:pPr algn="just">
              <a:lnSpc>
                <a:spcPct val="150000"/>
              </a:lnSpc>
            </a:pPr>
            <a:r>
              <a:rPr lang="en-US" dirty="0">
                <a:latin typeface="Work Sans Light" pitchFamily="2" charset="0"/>
              </a:rPr>
              <a:t>+ </a:t>
            </a:r>
            <a:r>
              <a:rPr lang="en-US" dirty="0" err="1">
                <a:latin typeface="Work Sans Light" pitchFamily="2" charset="0"/>
              </a:rPr>
              <a:t>Nước</a:t>
            </a:r>
            <a:r>
              <a:rPr lang="en-US" dirty="0">
                <a:latin typeface="Work Sans Light" pitchFamily="2" charset="0"/>
              </a:rPr>
              <a:t> </a:t>
            </a:r>
            <a:r>
              <a:rPr lang="en-US" dirty="0" err="1">
                <a:latin typeface="Work Sans Light" pitchFamily="2" charset="0"/>
              </a:rPr>
              <a:t>nhà</a:t>
            </a:r>
            <a:r>
              <a:rPr lang="en-US" dirty="0">
                <a:latin typeface="Work Sans Light" pitchFamily="2" charset="0"/>
              </a:rPr>
              <a:t> </a:t>
            </a:r>
            <a:r>
              <a:rPr lang="en-US" dirty="0" err="1">
                <a:latin typeface="Work Sans Light" pitchFamily="2" charset="0"/>
              </a:rPr>
              <a:t>tạm</a:t>
            </a:r>
            <a:r>
              <a:rPr lang="en-US" dirty="0">
                <a:latin typeface="Work Sans Light" pitchFamily="2" charset="0"/>
              </a:rPr>
              <a:t> chia </a:t>
            </a:r>
            <a:r>
              <a:rPr lang="en-US" dirty="0" err="1">
                <a:latin typeface="Work Sans Light" pitchFamily="2" charset="0"/>
              </a:rPr>
              <a:t>làm</a:t>
            </a:r>
            <a:r>
              <a:rPr lang="en-US" dirty="0">
                <a:latin typeface="Work Sans Light" pitchFamily="2" charset="0"/>
              </a:rPr>
              <a:t> </a:t>
            </a:r>
            <a:r>
              <a:rPr lang="en-US" dirty="0" err="1">
                <a:latin typeface="Work Sans Light" pitchFamily="2" charset="0"/>
              </a:rPr>
              <a:t>hai</a:t>
            </a:r>
            <a:r>
              <a:rPr lang="en-US" dirty="0">
                <a:latin typeface="Work Sans Light" pitchFamily="2" charset="0"/>
              </a:rPr>
              <a:t> </a:t>
            </a:r>
            <a:r>
              <a:rPr lang="en-US" dirty="0" err="1">
                <a:latin typeface="Work Sans Light" pitchFamily="2" charset="0"/>
              </a:rPr>
              <a:t>miền</a:t>
            </a:r>
            <a:endParaRPr lang="en-US" dirty="0">
              <a:latin typeface="Work Sans Light" pitchFamily="2" charset="0"/>
            </a:endParaRPr>
          </a:p>
          <a:p>
            <a:pPr algn="just">
              <a:lnSpc>
                <a:spcPct val="150000"/>
              </a:lnSpc>
            </a:pPr>
            <a:r>
              <a:rPr lang="en-US" dirty="0">
                <a:latin typeface="Work Sans Light" pitchFamily="2" charset="0"/>
              </a:rPr>
              <a:t>+ </a:t>
            </a:r>
            <a:r>
              <a:rPr lang="en-US" dirty="0" err="1">
                <a:latin typeface="Work Sans Light" pitchFamily="2" charset="0"/>
              </a:rPr>
              <a:t>Từ</a:t>
            </a:r>
            <a:r>
              <a:rPr lang="en-US" dirty="0">
                <a:latin typeface="Work Sans Light" pitchFamily="2" charset="0"/>
              </a:rPr>
              <a:t> </a:t>
            </a:r>
            <a:r>
              <a:rPr lang="en-US" dirty="0" err="1">
                <a:latin typeface="Work Sans Light" pitchFamily="2" charset="0"/>
              </a:rPr>
              <a:t>nông</a:t>
            </a:r>
            <a:r>
              <a:rPr lang="en-US" dirty="0">
                <a:latin typeface="Work Sans Light" pitchFamily="2" charset="0"/>
              </a:rPr>
              <a:t> </a:t>
            </a:r>
            <a:r>
              <a:rPr lang="en-US" dirty="0" err="1">
                <a:latin typeface="Work Sans Light" pitchFamily="2" charset="0"/>
              </a:rPr>
              <a:t>thôn</a:t>
            </a:r>
            <a:r>
              <a:rPr lang="en-US" dirty="0">
                <a:latin typeface="Work Sans Light" pitchFamily="2" charset="0"/>
              </a:rPr>
              <a:t> </a:t>
            </a:r>
            <a:r>
              <a:rPr lang="en-US" dirty="0" err="1">
                <a:latin typeface="Work Sans Light" pitchFamily="2" charset="0"/>
              </a:rPr>
              <a:t>chuyển</a:t>
            </a:r>
            <a:r>
              <a:rPr lang="en-US" dirty="0">
                <a:latin typeface="Work Sans Light" pitchFamily="2" charset="0"/>
              </a:rPr>
              <a:t> </a:t>
            </a:r>
            <a:r>
              <a:rPr lang="en-US" dirty="0" err="1">
                <a:latin typeface="Work Sans Light" pitchFamily="2" charset="0"/>
              </a:rPr>
              <a:t>vào</a:t>
            </a:r>
            <a:r>
              <a:rPr lang="en-US" dirty="0">
                <a:latin typeface="Work Sans Light" pitchFamily="2" charset="0"/>
              </a:rPr>
              <a:t> </a:t>
            </a:r>
            <a:r>
              <a:rPr lang="en-US" dirty="0" err="1">
                <a:latin typeface="Work Sans Light" pitchFamily="2" charset="0"/>
              </a:rPr>
              <a:t>thành</a:t>
            </a:r>
            <a:r>
              <a:rPr lang="en-US" dirty="0">
                <a:latin typeface="Work Sans Light" pitchFamily="2" charset="0"/>
              </a:rPr>
              <a:t> </a:t>
            </a:r>
            <a:r>
              <a:rPr lang="en-US" dirty="0" err="1">
                <a:latin typeface="Work Sans Light" pitchFamily="2" charset="0"/>
              </a:rPr>
              <a:t>thị</a:t>
            </a:r>
            <a:endParaRPr lang="en-US" dirty="0">
              <a:latin typeface="Work Sans Light" pitchFamily="2" charset="0"/>
            </a:endParaRPr>
          </a:p>
          <a:p>
            <a:pPr algn="just">
              <a:lnSpc>
                <a:spcPct val="150000"/>
              </a:lnSpc>
            </a:pPr>
            <a:r>
              <a:rPr lang="en-US" dirty="0">
                <a:latin typeface="Work Sans Light" pitchFamily="2" charset="0"/>
              </a:rPr>
              <a:t> + </a:t>
            </a:r>
            <a:r>
              <a:rPr lang="en-US" dirty="0" err="1">
                <a:latin typeface="Work Sans Light" pitchFamily="2" charset="0"/>
              </a:rPr>
              <a:t>Từ</a:t>
            </a:r>
            <a:r>
              <a:rPr lang="en-US" dirty="0">
                <a:latin typeface="Work Sans Light" pitchFamily="2" charset="0"/>
              </a:rPr>
              <a:t> </a:t>
            </a:r>
            <a:r>
              <a:rPr lang="en-US" dirty="0" err="1">
                <a:latin typeface="Work Sans Light" pitchFamily="2" charset="0"/>
              </a:rPr>
              <a:t>phân</a:t>
            </a:r>
            <a:r>
              <a:rPr lang="en-US" dirty="0">
                <a:latin typeface="Work Sans Light" pitchFamily="2" charset="0"/>
              </a:rPr>
              <a:t> </a:t>
            </a:r>
            <a:r>
              <a:rPr lang="en-US" dirty="0" err="1">
                <a:latin typeface="Work Sans Light" pitchFamily="2" charset="0"/>
              </a:rPr>
              <a:t>tán</a:t>
            </a:r>
            <a:r>
              <a:rPr lang="en-US" dirty="0">
                <a:latin typeface="Work Sans Light" pitchFamily="2" charset="0"/>
              </a:rPr>
              <a:t> </a:t>
            </a:r>
            <a:r>
              <a:rPr lang="en-US" dirty="0" err="1">
                <a:latin typeface="Work Sans Light" pitchFamily="2" charset="0"/>
              </a:rPr>
              <a:t>chuyển</a:t>
            </a:r>
            <a:r>
              <a:rPr lang="en-US" dirty="0">
                <a:latin typeface="Work Sans Light" pitchFamily="2" charset="0"/>
              </a:rPr>
              <a:t> </a:t>
            </a:r>
            <a:r>
              <a:rPr lang="en-US" dirty="0" err="1">
                <a:latin typeface="Work Sans Light" pitchFamily="2" charset="0"/>
              </a:rPr>
              <a:t>đến</a:t>
            </a:r>
            <a:r>
              <a:rPr lang="en-US" dirty="0">
                <a:latin typeface="Work Sans Light" pitchFamily="2" charset="0"/>
              </a:rPr>
              <a:t> </a:t>
            </a:r>
            <a:r>
              <a:rPr lang="en-US" dirty="0" err="1">
                <a:latin typeface="Work Sans Light" pitchFamily="2" charset="0"/>
              </a:rPr>
              <a:t>tập</a:t>
            </a:r>
            <a:r>
              <a:rPr lang="en-US" dirty="0">
                <a:latin typeface="Work Sans Light" pitchFamily="2" charset="0"/>
              </a:rPr>
              <a:t> </a:t>
            </a:r>
            <a:r>
              <a:rPr lang="en-US" dirty="0" err="1">
                <a:latin typeface="Work Sans Light" pitchFamily="2" charset="0"/>
              </a:rPr>
              <a:t>trung</a:t>
            </a:r>
            <a:endParaRPr lang="en-US" dirty="0">
              <a:latin typeface="Work Sans Light" pitchFamily="2" charset="0"/>
            </a:endParaRPr>
          </a:p>
        </p:txBody>
      </p:sp>
      <p:pic>
        <p:nvPicPr>
          <p:cNvPr id="4" name="Picture 2">
            <a:extLst>
              <a:ext uri="{FF2B5EF4-FFF2-40B4-BE49-F238E27FC236}">
                <a16:creationId xmlns:a16="http://schemas.microsoft.com/office/drawing/2014/main" id="{4DEDC626-DDBA-4AE9-9835-204E5FBBF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853" y="1943101"/>
            <a:ext cx="332814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D2EE650-C656-4E13-AFAE-900B9976F4D3}"/>
              </a:ext>
            </a:extLst>
          </p:cNvPr>
          <p:cNvSpPr txBox="1"/>
          <p:nvPr/>
        </p:nvSpPr>
        <p:spPr>
          <a:xfrm>
            <a:off x="1422400" y="723900"/>
            <a:ext cx="6057900" cy="7025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just">
              <a:lnSpc>
                <a:spcPct val="150000"/>
              </a:lnSpc>
            </a:pPr>
            <a:r>
              <a:rPr lang="en-US" dirty="0" err="1">
                <a:latin typeface="Work Sans Light" pitchFamily="2" charset="0"/>
              </a:rPr>
              <a:t>Tháng</a:t>
            </a:r>
            <a:r>
              <a:rPr lang="en-US" dirty="0">
                <a:latin typeface="Work Sans Light" pitchFamily="2" charset="0"/>
              </a:rPr>
              <a:t> 9/1954, </a:t>
            </a:r>
            <a:r>
              <a:rPr lang="en-US" dirty="0" err="1">
                <a:latin typeface="Work Sans Light" pitchFamily="2" charset="0"/>
              </a:rPr>
              <a:t>Nghị</a:t>
            </a:r>
            <a:r>
              <a:rPr lang="en-US" dirty="0">
                <a:latin typeface="Work Sans Light" pitchFamily="2" charset="0"/>
              </a:rPr>
              <a:t> </a:t>
            </a:r>
            <a:r>
              <a:rPr lang="en-US" dirty="0" err="1">
                <a:latin typeface="Work Sans Light" pitchFamily="2" charset="0"/>
              </a:rPr>
              <a:t>quyết</a:t>
            </a:r>
            <a:r>
              <a:rPr lang="en-US" dirty="0">
                <a:latin typeface="Work Sans Light" pitchFamily="2" charset="0"/>
              </a:rPr>
              <a:t> </a:t>
            </a:r>
            <a:r>
              <a:rPr lang="en-US" dirty="0" err="1">
                <a:latin typeface="Work Sans Light" pitchFamily="2" charset="0"/>
              </a:rPr>
              <a:t>về</a:t>
            </a:r>
            <a:r>
              <a:rPr lang="en-US" dirty="0">
                <a:latin typeface="Work Sans Light" pitchFamily="2" charset="0"/>
              </a:rPr>
              <a:t> </a:t>
            </a:r>
            <a:r>
              <a:rPr lang="en-US" dirty="0" err="1">
                <a:latin typeface="Work Sans Light" pitchFamily="2" charset="0"/>
              </a:rPr>
              <a:t>tình</a:t>
            </a:r>
            <a:r>
              <a:rPr lang="en-US" dirty="0">
                <a:latin typeface="Work Sans Light" pitchFamily="2" charset="0"/>
              </a:rPr>
              <a:t> </a:t>
            </a:r>
            <a:r>
              <a:rPr lang="en-US" dirty="0" err="1">
                <a:latin typeface="Work Sans Light" pitchFamily="2" charset="0"/>
              </a:rPr>
              <a:t>hình</a:t>
            </a:r>
            <a:r>
              <a:rPr lang="en-US" dirty="0">
                <a:latin typeface="Work Sans Light" pitchFamily="2" charset="0"/>
              </a:rPr>
              <a:t> </a:t>
            </a:r>
            <a:r>
              <a:rPr lang="en-US" dirty="0" err="1">
                <a:latin typeface="Work Sans Light" pitchFamily="2" charset="0"/>
              </a:rPr>
              <a:t>mới</a:t>
            </a:r>
            <a:r>
              <a:rPr lang="en-US" dirty="0">
                <a:latin typeface="Work Sans Light" pitchFamily="2" charset="0"/>
              </a:rPr>
              <a:t>, </a:t>
            </a:r>
            <a:r>
              <a:rPr lang="en-US" dirty="0" err="1">
                <a:latin typeface="Work Sans Light" pitchFamily="2" charset="0"/>
              </a:rPr>
              <a:t>nhiệm</a:t>
            </a:r>
            <a:r>
              <a:rPr lang="en-US" dirty="0">
                <a:latin typeface="Work Sans Light" pitchFamily="2" charset="0"/>
              </a:rPr>
              <a:t> </a:t>
            </a:r>
            <a:r>
              <a:rPr lang="en-US" dirty="0" err="1">
                <a:latin typeface="Work Sans Light" pitchFamily="2" charset="0"/>
              </a:rPr>
              <a:t>vụ</a:t>
            </a:r>
            <a:r>
              <a:rPr lang="en-US" dirty="0">
                <a:latin typeface="Work Sans Light" pitchFamily="2" charset="0"/>
              </a:rPr>
              <a:t> </a:t>
            </a:r>
            <a:r>
              <a:rPr lang="en-US" dirty="0" err="1">
                <a:latin typeface="Work Sans Light" pitchFamily="2" charset="0"/>
              </a:rPr>
              <a:t>mới</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chính</a:t>
            </a:r>
            <a:r>
              <a:rPr lang="en-US" dirty="0">
                <a:latin typeface="Work Sans Light" pitchFamily="2" charset="0"/>
              </a:rPr>
              <a:t> </a:t>
            </a:r>
            <a:r>
              <a:rPr lang="en-US" dirty="0" err="1">
                <a:latin typeface="Work Sans Light" pitchFamily="2" charset="0"/>
              </a:rPr>
              <a:t>sách</a:t>
            </a:r>
            <a:r>
              <a:rPr lang="en-US" dirty="0">
                <a:latin typeface="Work Sans Light" pitchFamily="2" charset="0"/>
              </a:rPr>
              <a:t> </a:t>
            </a:r>
            <a:r>
              <a:rPr lang="en-US" dirty="0" err="1">
                <a:latin typeface="Work Sans Light" pitchFamily="2" charset="0"/>
              </a:rPr>
              <a:t>mới</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Đảng</a:t>
            </a:r>
            <a:r>
              <a:rPr lang="en-US" dirty="0">
                <a:latin typeface="Work Sans Light" pitchFamily="2" charset="0"/>
              </a:rPr>
              <a:t> </a:t>
            </a:r>
            <a:r>
              <a:rPr lang="en-US" dirty="0" err="1">
                <a:latin typeface="Work Sans Light" pitchFamily="2" charset="0"/>
              </a:rPr>
              <a:t>chỉ</a:t>
            </a:r>
            <a:r>
              <a:rPr lang="en-US" dirty="0">
                <a:latin typeface="Work Sans Light" pitchFamily="2" charset="0"/>
              </a:rPr>
              <a:t> </a:t>
            </a:r>
            <a:r>
              <a:rPr lang="en-US" dirty="0" err="1">
                <a:latin typeface="Work Sans Light" pitchFamily="2" charset="0"/>
              </a:rPr>
              <a:t>ra</a:t>
            </a:r>
            <a:r>
              <a:rPr lang="en-US" dirty="0">
                <a:latin typeface="Work Sans Light" pitchFamily="2" charset="0"/>
              </a:rPr>
              <a:t> </a:t>
            </a:r>
            <a:r>
              <a:rPr lang="en-US" dirty="0" err="1">
                <a:latin typeface="Work Sans Light" pitchFamily="2" charset="0"/>
              </a:rPr>
              <a:t>đặc</a:t>
            </a:r>
            <a:r>
              <a:rPr lang="en-US" dirty="0">
                <a:latin typeface="Work Sans Light" pitchFamily="2" charset="0"/>
              </a:rPr>
              <a:t> </a:t>
            </a:r>
            <a:r>
              <a:rPr lang="en-US" dirty="0" err="1">
                <a:latin typeface="Work Sans Light" pitchFamily="2" charset="0"/>
              </a:rPr>
              <a:t>điểm</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yếu</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Việt</a:t>
            </a:r>
            <a:r>
              <a:rPr lang="en-US" dirty="0">
                <a:latin typeface="Work Sans Light" pitchFamily="2" charset="0"/>
              </a:rPr>
              <a:t> Nam</a:t>
            </a:r>
          </a:p>
        </p:txBody>
      </p:sp>
    </p:spTree>
    <p:extLst>
      <p:ext uri="{BB962C8B-B14F-4D97-AF65-F5344CB8AC3E}">
        <p14:creationId xmlns:p14="http://schemas.microsoft.com/office/powerpoint/2010/main" val="402500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heel(1)">
                                      <p:cBhvr>
                                        <p:cTn id="10" dur="2000"/>
                                        <p:tgtEl>
                                          <p:spTgt spid="3">
                                            <p:txEl>
                                              <p:pRg st="0" end="0"/>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heel(1)">
                                      <p:cBhvr>
                                        <p:cTn id="13" dur="2000"/>
                                        <p:tgtEl>
                                          <p:spTgt spid="3">
                                            <p:txEl>
                                              <p:pRg st="1" end="1"/>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heel(1)">
                                      <p:cBhvr>
                                        <p:cTn id="16" dur="2000"/>
                                        <p:tgtEl>
                                          <p:spTgt spid="3">
                                            <p:txEl>
                                              <p:pRg st="2" end="2"/>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heel(1)">
                                      <p:cBhvr>
                                        <p:cTn id="19"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BA1BC5-B507-4F7D-B63F-3AD041C2AFD2}"/>
              </a:ext>
            </a:extLst>
          </p:cNvPr>
          <p:cNvSpPr txBox="1">
            <a:spLocks/>
          </p:cNvSpPr>
          <p:nvPr/>
        </p:nvSpPr>
        <p:spPr>
          <a:xfrm>
            <a:off x="983450" y="2190750"/>
            <a:ext cx="3842550" cy="18478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Work Sans Light" pitchFamily="2" charset="0"/>
              </a:rPr>
              <a:t>=&gt;</a:t>
            </a:r>
            <a:r>
              <a:rPr lang="en-US" dirty="0" err="1">
                <a:latin typeface="Work Sans Light" pitchFamily="2" charset="0"/>
              </a:rPr>
              <a:t>Muốn</a:t>
            </a:r>
            <a:r>
              <a:rPr lang="en-US" dirty="0">
                <a:latin typeface="Work Sans Light" pitchFamily="2" charset="0"/>
              </a:rPr>
              <a:t> </a:t>
            </a:r>
            <a:r>
              <a:rPr lang="en-US" dirty="0" err="1">
                <a:latin typeface="Work Sans Light" pitchFamily="2" charset="0"/>
              </a:rPr>
              <a:t>chống</a:t>
            </a:r>
            <a:r>
              <a:rPr lang="en-US" dirty="0">
                <a:latin typeface="Work Sans Light" pitchFamily="2" charset="0"/>
              </a:rPr>
              <a:t> </a:t>
            </a:r>
            <a:r>
              <a:rPr lang="en-US" dirty="0" err="1">
                <a:latin typeface="Work Sans Light" pitchFamily="2" charset="0"/>
              </a:rPr>
              <a:t>đế</a:t>
            </a:r>
            <a:r>
              <a:rPr lang="en-US" dirty="0">
                <a:latin typeface="Work Sans Light" pitchFamily="2" charset="0"/>
              </a:rPr>
              <a:t> </a:t>
            </a:r>
            <a:r>
              <a:rPr lang="en-US" dirty="0" err="1">
                <a:latin typeface="Work Sans Light" pitchFamily="2" charset="0"/>
              </a:rPr>
              <a:t>quốc</a:t>
            </a:r>
            <a:r>
              <a:rPr lang="en-US" dirty="0">
                <a:latin typeface="Work Sans Light" pitchFamily="2" charset="0"/>
              </a:rPr>
              <a:t> </a:t>
            </a:r>
            <a:r>
              <a:rPr lang="en-US" dirty="0" err="1">
                <a:latin typeface="Work Sans Light" pitchFamily="2" charset="0"/>
              </a:rPr>
              <a:t>Mỹ</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tay</a:t>
            </a:r>
            <a:r>
              <a:rPr lang="en-US" dirty="0">
                <a:latin typeface="Work Sans Light" pitchFamily="2" charset="0"/>
              </a:rPr>
              <a:t> </a:t>
            </a:r>
            <a:r>
              <a:rPr lang="en-US" dirty="0" err="1">
                <a:latin typeface="Work Sans Light" pitchFamily="2" charset="0"/>
              </a:rPr>
              <a:t>sai</a:t>
            </a:r>
            <a:r>
              <a:rPr lang="en-US" dirty="0">
                <a:latin typeface="Work Sans Light" pitchFamily="2" charset="0"/>
              </a:rPr>
              <a:t>, </a:t>
            </a:r>
            <a:r>
              <a:rPr lang="en-US" dirty="0" err="1">
                <a:latin typeface="Work Sans Light" pitchFamily="2" charset="0"/>
              </a:rPr>
              <a:t>củng</a:t>
            </a:r>
            <a:r>
              <a:rPr lang="en-US" dirty="0">
                <a:latin typeface="Work Sans Light" pitchFamily="2" charset="0"/>
              </a:rPr>
              <a:t> </a:t>
            </a:r>
            <a:r>
              <a:rPr lang="en-US" dirty="0" err="1">
                <a:latin typeface="Work Sans Light" pitchFamily="2" charset="0"/>
              </a:rPr>
              <a:t>cố</a:t>
            </a:r>
            <a:r>
              <a:rPr lang="en-US" dirty="0">
                <a:latin typeface="Work Sans Light" pitchFamily="2" charset="0"/>
              </a:rPr>
              <a:t> </a:t>
            </a:r>
            <a:r>
              <a:rPr lang="en-US" dirty="0" err="1">
                <a:latin typeface="Work Sans Light" pitchFamily="2" charset="0"/>
              </a:rPr>
              <a:t>hòa</a:t>
            </a:r>
            <a:r>
              <a:rPr lang="en-US" dirty="0">
                <a:latin typeface="Work Sans Light" pitchFamily="2" charset="0"/>
              </a:rPr>
              <a:t> </a:t>
            </a:r>
            <a:r>
              <a:rPr lang="en-US" dirty="0" err="1">
                <a:latin typeface="Work Sans Light" pitchFamily="2" charset="0"/>
              </a:rPr>
              <a:t>bình</a:t>
            </a:r>
            <a:r>
              <a:rPr lang="en-US" dirty="0">
                <a:latin typeface="Work Sans Light" pitchFamily="2" charset="0"/>
              </a:rPr>
              <a:t>, </a:t>
            </a:r>
            <a:r>
              <a:rPr lang="en-US" dirty="0" err="1">
                <a:latin typeface="Work Sans Light" pitchFamily="2" charset="0"/>
              </a:rPr>
              <a:t>thực</a:t>
            </a:r>
            <a:r>
              <a:rPr lang="en-US" dirty="0">
                <a:latin typeface="Work Sans Light" pitchFamily="2" charset="0"/>
              </a:rPr>
              <a:t> </a:t>
            </a:r>
            <a:r>
              <a:rPr lang="en-US" dirty="0" err="1">
                <a:latin typeface="Work Sans Light" pitchFamily="2" charset="0"/>
              </a:rPr>
              <a:t>hiện</a:t>
            </a:r>
            <a:r>
              <a:rPr lang="en-US" dirty="0">
                <a:latin typeface="Work Sans Light" pitchFamily="2" charset="0"/>
              </a:rPr>
              <a:t> </a:t>
            </a:r>
            <a:r>
              <a:rPr lang="en-US" dirty="0" err="1">
                <a:latin typeface="Work Sans Light" pitchFamily="2" charset="0"/>
              </a:rPr>
              <a:t>thống</a:t>
            </a:r>
            <a:r>
              <a:rPr lang="en-US" dirty="0">
                <a:latin typeface="Work Sans Light" pitchFamily="2" charset="0"/>
              </a:rPr>
              <a:t> </a:t>
            </a:r>
            <a:r>
              <a:rPr lang="en-US" dirty="0" err="1">
                <a:latin typeface="Work Sans Light" pitchFamily="2" charset="0"/>
              </a:rPr>
              <a:t>nhất</a:t>
            </a:r>
            <a:r>
              <a:rPr lang="en-US" dirty="0">
                <a:latin typeface="Work Sans Light" pitchFamily="2" charset="0"/>
              </a:rPr>
              <a:t>, </a:t>
            </a:r>
            <a:r>
              <a:rPr lang="en-US" dirty="0" err="1">
                <a:latin typeface="Work Sans Light" pitchFamily="2" charset="0"/>
              </a:rPr>
              <a:t>hoàn</a:t>
            </a:r>
            <a:r>
              <a:rPr lang="en-US" dirty="0">
                <a:latin typeface="Work Sans Light" pitchFamily="2" charset="0"/>
              </a:rPr>
              <a:t> </a:t>
            </a:r>
            <a:r>
              <a:rPr lang="en-US" dirty="0" err="1">
                <a:latin typeface="Work Sans Light" pitchFamily="2" charset="0"/>
              </a:rPr>
              <a:t>thành</a:t>
            </a:r>
            <a:r>
              <a:rPr lang="en-US" dirty="0">
                <a:latin typeface="Work Sans Light" pitchFamily="2" charset="0"/>
              </a:rPr>
              <a:t> </a:t>
            </a:r>
            <a:r>
              <a:rPr lang="en-US" dirty="0" err="1">
                <a:latin typeface="Work Sans Light" pitchFamily="2" charset="0"/>
              </a:rPr>
              <a:t>độc</a:t>
            </a:r>
            <a:r>
              <a:rPr lang="en-US" dirty="0">
                <a:latin typeface="Work Sans Light" pitchFamily="2" charset="0"/>
              </a:rPr>
              <a:t> </a:t>
            </a:r>
            <a:r>
              <a:rPr lang="en-US" dirty="0" err="1">
                <a:latin typeface="Work Sans Light" pitchFamily="2" charset="0"/>
              </a:rPr>
              <a:t>lập</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điều</a:t>
            </a:r>
            <a:r>
              <a:rPr lang="en-US" dirty="0">
                <a:latin typeface="Work Sans Light" pitchFamily="2" charset="0"/>
              </a:rPr>
              <a:t> </a:t>
            </a:r>
            <a:r>
              <a:rPr lang="en-US" dirty="0" err="1">
                <a:latin typeface="Work Sans Light" pitchFamily="2" charset="0"/>
              </a:rPr>
              <a:t>cốt</a:t>
            </a:r>
            <a:r>
              <a:rPr lang="en-US" dirty="0">
                <a:latin typeface="Work Sans Light" pitchFamily="2" charset="0"/>
              </a:rPr>
              <a:t> </a:t>
            </a:r>
            <a:r>
              <a:rPr lang="en-US" dirty="0" err="1">
                <a:latin typeface="Work Sans Light" pitchFamily="2" charset="0"/>
              </a:rPr>
              <a:t>lõi</a:t>
            </a:r>
            <a:r>
              <a:rPr lang="en-US" dirty="0">
                <a:latin typeface="Work Sans Light" pitchFamily="2" charset="0"/>
              </a:rPr>
              <a:t> là </a:t>
            </a:r>
            <a:r>
              <a:rPr lang="en-US" dirty="0" err="1">
                <a:latin typeface="Work Sans Light" pitchFamily="2" charset="0"/>
              </a:rPr>
              <a:t>phải</a:t>
            </a:r>
            <a:r>
              <a:rPr lang="en-US" dirty="0">
                <a:latin typeface="Work Sans Light" pitchFamily="2" charset="0"/>
              </a:rPr>
              <a:t> ra </a:t>
            </a:r>
            <a:r>
              <a:rPr lang="en-US" dirty="0" err="1">
                <a:latin typeface="Work Sans Light" pitchFamily="2" charset="0"/>
              </a:rPr>
              <a:t>sức</a:t>
            </a:r>
            <a:r>
              <a:rPr lang="en-US" dirty="0">
                <a:latin typeface="Work Sans Light" pitchFamily="2" charset="0"/>
              </a:rPr>
              <a:t> </a:t>
            </a:r>
            <a:r>
              <a:rPr lang="en-US" dirty="0" err="1">
                <a:latin typeface="Work Sans Light" pitchFamily="2" charset="0"/>
              </a:rPr>
              <a:t>củng</a:t>
            </a:r>
            <a:r>
              <a:rPr lang="en-US" dirty="0">
                <a:latin typeface="Work Sans Light" pitchFamily="2" charset="0"/>
              </a:rPr>
              <a:t> </a:t>
            </a:r>
            <a:r>
              <a:rPr lang="en-US" dirty="0" err="1">
                <a:latin typeface="Work Sans Light" pitchFamily="2" charset="0"/>
              </a:rPr>
              <a:t>cố</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a:t>
            </a:r>
            <a:r>
              <a:rPr lang="en-US" dirty="0" err="1">
                <a:latin typeface="Work Sans Light" pitchFamily="2" charset="0"/>
              </a:rPr>
              <a:t>Bắc</a:t>
            </a:r>
            <a:r>
              <a:rPr lang="en-US" dirty="0">
                <a:latin typeface="Work Sans Light" pitchFamily="2" charset="0"/>
              </a:rPr>
              <a:t>, </a:t>
            </a:r>
            <a:r>
              <a:rPr lang="en-US" dirty="0" err="1">
                <a:latin typeface="Work Sans Light" pitchFamily="2" charset="0"/>
              </a:rPr>
              <a:t>đồng</a:t>
            </a:r>
            <a:r>
              <a:rPr lang="en-US" dirty="0">
                <a:latin typeface="Work Sans Light" pitchFamily="2" charset="0"/>
              </a:rPr>
              <a:t> </a:t>
            </a:r>
            <a:r>
              <a:rPr lang="en-US" dirty="0" err="1">
                <a:latin typeface="Work Sans Light" pitchFamily="2" charset="0"/>
              </a:rPr>
              <a:t>thời</a:t>
            </a:r>
            <a:r>
              <a:rPr lang="en-US" dirty="0">
                <a:latin typeface="Work Sans Light" pitchFamily="2" charset="0"/>
              </a:rPr>
              <a:t> </a:t>
            </a:r>
            <a:r>
              <a:rPr lang="en-US" dirty="0" err="1">
                <a:latin typeface="Work Sans Light" pitchFamily="2" charset="0"/>
              </a:rPr>
              <a:t>giữ</a:t>
            </a:r>
            <a:r>
              <a:rPr lang="en-US" dirty="0">
                <a:latin typeface="Work Sans Light" pitchFamily="2" charset="0"/>
              </a:rPr>
              <a:t> </a:t>
            </a:r>
            <a:r>
              <a:rPr lang="en-US" dirty="0" err="1">
                <a:latin typeface="Work Sans Light" pitchFamily="2" charset="0"/>
              </a:rPr>
              <a:t>vững</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đẩy</a:t>
            </a:r>
            <a:r>
              <a:rPr lang="en-US" dirty="0">
                <a:latin typeface="Work Sans Light" pitchFamily="2" charset="0"/>
              </a:rPr>
              <a:t> </a:t>
            </a:r>
            <a:r>
              <a:rPr lang="en-US" dirty="0" err="1">
                <a:latin typeface="Work Sans Light" pitchFamily="2" charset="0"/>
              </a:rPr>
              <a:t>mạnh</a:t>
            </a:r>
            <a:r>
              <a:rPr lang="en-US" dirty="0">
                <a:latin typeface="Work Sans Light" pitchFamily="2" charset="0"/>
              </a:rPr>
              <a:t> </a:t>
            </a:r>
            <a:r>
              <a:rPr lang="en-US" dirty="0" err="1">
                <a:latin typeface="Work Sans Light" pitchFamily="2" charset="0"/>
              </a:rPr>
              <a:t>cuộc</a:t>
            </a:r>
            <a:r>
              <a:rPr lang="en-US" dirty="0">
                <a:latin typeface="Work Sans Light" pitchFamily="2" charset="0"/>
              </a:rPr>
              <a:t> </a:t>
            </a:r>
            <a:r>
              <a:rPr lang="en-US" dirty="0" err="1">
                <a:latin typeface="Work Sans Light" pitchFamily="2" charset="0"/>
              </a:rPr>
              <a:t>đấu</a:t>
            </a:r>
            <a:r>
              <a:rPr lang="en-US" dirty="0">
                <a:latin typeface="Work Sans Light" pitchFamily="2" charset="0"/>
              </a:rPr>
              <a:t> </a:t>
            </a:r>
            <a:r>
              <a:rPr lang="en-US" dirty="0" err="1">
                <a:latin typeface="Work Sans Light" pitchFamily="2" charset="0"/>
              </a:rPr>
              <a:t>tranh</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Nam.</a:t>
            </a:r>
          </a:p>
        </p:txBody>
      </p:sp>
      <p:sp>
        <p:nvSpPr>
          <p:cNvPr id="4" name="Title 3">
            <a:extLst>
              <a:ext uri="{FF2B5EF4-FFF2-40B4-BE49-F238E27FC236}">
                <a16:creationId xmlns:a16="http://schemas.microsoft.com/office/drawing/2014/main" id="{1A31640E-D6F2-40BB-B635-7313B936554A}"/>
              </a:ext>
            </a:extLst>
          </p:cNvPr>
          <p:cNvSpPr txBox="1">
            <a:spLocks/>
          </p:cNvSpPr>
          <p:nvPr/>
        </p:nvSpPr>
        <p:spPr>
          <a:xfrm>
            <a:off x="3073400" y="1049389"/>
            <a:ext cx="3505200" cy="5949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400" dirty="0" err="1">
                <a:latin typeface="Work Sans" pitchFamily="2" charset="0"/>
              </a:rPr>
              <a:t>Hội</a:t>
            </a:r>
            <a:r>
              <a:rPr lang="en-US" sz="1400" dirty="0">
                <a:latin typeface="Work Sans" pitchFamily="2" charset="0"/>
              </a:rPr>
              <a:t> </a:t>
            </a:r>
            <a:r>
              <a:rPr lang="en-US" sz="1400" dirty="0" err="1">
                <a:latin typeface="Work Sans" pitchFamily="2" charset="0"/>
              </a:rPr>
              <a:t>nghị</a:t>
            </a:r>
            <a:r>
              <a:rPr lang="en-US" sz="1400" dirty="0">
                <a:latin typeface="Work Sans" pitchFamily="2" charset="0"/>
              </a:rPr>
              <a:t> TƯ </a:t>
            </a:r>
            <a:r>
              <a:rPr lang="en-US" sz="1400" dirty="0" err="1">
                <a:latin typeface="Work Sans" pitchFamily="2" charset="0"/>
              </a:rPr>
              <a:t>lần</a:t>
            </a:r>
            <a:r>
              <a:rPr lang="en-US" sz="1400" dirty="0">
                <a:latin typeface="Work Sans" pitchFamily="2" charset="0"/>
              </a:rPr>
              <a:t> </a:t>
            </a:r>
            <a:r>
              <a:rPr lang="en-US" sz="1400" dirty="0" err="1">
                <a:latin typeface="Work Sans" pitchFamily="2" charset="0"/>
              </a:rPr>
              <a:t>thứ</a:t>
            </a:r>
            <a:r>
              <a:rPr lang="en-US" sz="1400" dirty="0">
                <a:latin typeface="Work Sans" pitchFamily="2" charset="0"/>
              </a:rPr>
              <a:t> 7 (3/1955) </a:t>
            </a:r>
            <a:r>
              <a:rPr lang="en-US" sz="1400" dirty="0" err="1">
                <a:latin typeface="Work Sans" pitchFamily="2" charset="0"/>
              </a:rPr>
              <a:t>và</a:t>
            </a:r>
            <a:r>
              <a:rPr lang="en-US" sz="1400" dirty="0">
                <a:latin typeface="Work Sans" pitchFamily="2" charset="0"/>
              </a:rPr>
              <a:t> </a:t>
            </a:r>
            <a:br>
              <a:rPr lang="en-US" sz="1400" dirty="0">
                <a:latin typeface="Work Sans" pitchFamily="2" charset="0"/>
              </a:rPr>
            </a:br>
            <a:r>
              <a:rPr lang="en-US" sz="1400" dirty="0" err="1">
                <a:latin typeface="Work Sans" pitchFamily="2" charset="0"/>
              </a:rPr>
              <a:t>Hội</a:t>
            </a:r>
            <a:r>
              <a:rPr lang="en-US" sz="1400" dirty="0">
                <a:latin typeface="Work Sans" pitchFamily="2" charset="0"/>
              </a:rPr>
              <a:t> </a:t>
            </a:r>
            <a:r>
              <a:rPr lang="en-US" sz="1400" dirty="0" err="1">
                <a:latin typeface="Work Sans" pitchFamily="2" charset="0"/>
              </a:rPr>
              <a:t>nghị</a:t>
            </a:r>
            <a:r>
              <a:rPr lang="en-US" sz="1400" dirty="0">
                <a:latin typeface="Work Sans" pitchFamily="2" charset="0"/>
              </a:rPr>
              <a:t> TƯ </a:t>
            </a:r>
            <a:r>
              <a:rPr lang="en-US" sz="1400" dirty="0" err="1">
                <a:latin typeface="Work Sans" pitchFamily="2" charset="0"/>
              </a:rPr>
              <a:t>lần</a:t>
            </a:r>
            <a:r>
              <a:rPr lang="en-US" sz="1400" dirty="0">
                <a:latin typeface="Work Sans" pitchFamily="2" charset="0"/>
              </a:rPr>
              <a:t> </a:t>
            </a:r>
            <a:r>
              <a:rPr lang="en-US" sz="1400" dirty="0" err="1">
                <a:latin typeface="Work Sans" pitchFamily="2" charset="0"/>
              </a:rPr>
              <a:t>thứ</a:t>
            </a:r>
            <a:r>
              <a:rPr lang="en-US" sz="1400" dirty="0">
                <a:latin typeface="Work Sans" pitchFamily="2" charset="0"/>
              </a:rPr>
              <a:t> 8 (8/1955)</a:t>
            </a:r>
          </a:p>
        </p:txBody>
      </p:sp>
      <p:pic>
        <p:nvPicPr>
          <p:cNvPr id="5" name="Picture 2">
            <a:extLst>
              <a:ext uri="{FF2B5EF4-FFF2-40B4-BE49-F238E27FC236}">
                <a16:creationId xmlns:a16="http://schemas.microsoft.com/office/drawing/2014/main" id="{D29D63F2-E85A-440B-800C-538DCE13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900" y="2022927"/>
            <a:ext cx="2971800" cy="1694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28E1AF6F-7672-4990-837F-1EC760A68AF7}"/>
              </a:ext>
            </a:extLst>
          </p:cNvPr>
          <p:cNvSpPr txBox="1"/>
          <p:nvPr/>
        </p:nvSpPr>
        <p:spPr>
          <a:xfrm>
            <a:off x="5303050" y="3898900"/>
            <a:ext cx="2857500" cy="307777"/>
          </a:xfrm>
          <a:prstGeom prst="rect">
            <a:avLst/>
          </a:prstGeom>
          <a:noFill/>
        </p:spPr>
        <p:txBody>
          <a:bodyPr wrap="square" rtlCol="0">
            <a:spAutoFit/>
          </a:bodyPr>
          <a:lstStyle/>
          <a:p>
            <a:pPr algn="ctr"/>
            <a:r>
              <a:rPr lang="en-US" dirty="0" err="1">
                <a:latin typeface="Work Sans Light" pitchFamily="2" charset="0"/>
              </a:rPr>
              <a:t>Đảng</a:t>
            </a:r>
            <a:r>
              <a:rPr lang="en-US" dirty="0">
                <a:latin typeface="Work Sans Light" pitchFamily="2" charset="0"/>
              </a:rPr>
              <a:t> Lao </a:t>
            </a:r>
            <a:r>
              <a:rPr lang="en-US" dirty="0" err="1">
                <a:latin typeface="Work Sans Light" pitchFamily="2" charset="0"/>
              </a:rPr>
              <a:t>động</a:t>
            </a:r>
            <a:r>
              <a:rPr lang="en-US" dirty="0">
                <a:latin typeface="Work Sans Light" pitchFamily="2" charset="0"/>
              </a:rPr>
              <a:t> </a:t>
            </a:r>
            <a:r>
              <a:rPr lang="en-US" dirty="0" err="1">
                <a:latin typeface="Work Sans Light" pitchFamily="2" charset="0"/>
              </a:rPr>
              <a:t>Việt</a:t>
            </a:r>
            <a:r>
              <a:rPr lang="en-US" dirty="0">
                <a:latin typeface="Work Sans Light" pitchFamily="2" charset="0"/>
              </a:rPr>
              <a:t> Nam</a:t>
            </a:r>
          </a:p>
        </p:txBody>
      </p:sp>
    </p:spTree>
    <p:extLst>
      <p:ext uri="{BB962C8B-B14F-4D97-AF65-F5344CB8AC3E}">
        <p14:creationId xmlns:p14="http://schemas.microsoft.com/office/powerpoint/2010/main" val="296866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EDF3B9D-5A46-4BB7-A37F-6727FCB73DB9}"/>
              </a:ext>
            </a:extLst>
          </p:cNvPr>
          <p:cNvSpPr txBox="1">
            <a:spLocks/>
          </p:cNvSpPr>
          <p:nvPr/>
        </p:nvSpPr>
        <p:spPr>
          <a:xfrm>
            <a:off x="2397775" y="1143000"/>
            <a:ext cx="4348450" cy="4425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a:r>
              <a:rPr lang="en-US" sz="2000" dirty="0" err="1">
                <a:latin typeface="Work Sans" pitchFamily="2" charset="0"/>
              </a:rPr>
              <a:t>Hội</a:t>
            </a:r>
            <a:r>
              <a:rPr lang="en-US" sz="2000" dirty="0">
                <a:latin typeface="Work Sans" pitchFamily="2" charset="0"/>
              </a:rPr>
              <a:t> </a:t>
            </a:r>
            <a:r>
              <a:rPr lang="en-US" sz="2000" dirty="0" err="1">
                <a:latin typeface="Work Sans" pitchFamily="2" charset="0"/>
              </a:rPr>
              <a:t>nghị</a:t>
            </a:r>
            <a:r>
              <a:rPr lang="en-US" sz="2000" dirty="0">
                <a:latin typeface="Work Sans" pitchFamily="2" charset="0"/>
              </a:rPr>
              <a:t> TƯ </a:t>
            </a:r>
            <a:r>
              <a:rPr lang="en-US" sz="2000" dirty="0" err="1">
                <a:latin typeface="Work Sans" pitchFamily="2" charset="0"/>
              </a:rPr>
              <a:t>lần</a:t>
            </a:r>
            <a:r>
              <a:rPr lang="en-US" sz="2000" dirty="0">
                <a:latin typeface="Work Sans" pitchFamily="2" charset="0"/>
              </a:rPr>
              <a:t> </a:t>
            </a:r>
            <a:r>
              <a:rPr lang="en-US" sz="2000" dirty="0" err="1">
                <a:latin typeface="Work Sans" pitchFamily="2" charset="0"/>
              </a:rPr>
              <a:t>thứ</a:t>
            </a:r>
            <a:r>
              <a:rPr lang="en-US" sz="2000" dirty="0">
                <a:latin typeface="Work Sans" pitchFamily="2" charset="0"/>
              </a:rPr>
              <a:t> 13 (12/1957)</a:t>
            </a:r>
          </a:p>
        </p:txBody>
      </p:sp>
      <p:sp>
        <p:nvSpPr>
          <p:cNvPr id="8" name="Content Placeholder 2">
            <a:extLst>
              <a:ext uri="{FF2B5EF4-FFF2-40B4-BE49-F238E27FC236}">
                <a16:creationId xmlns:a16="http://schemas.microsoft.com/office/drawing/2014/main" id="{5951ED88-2568-4A2A-A895-FB97BB48D252}"/>
              </a:ext>
            </a:extLst>
          </p:cNvPr>
          <p:cNvSpPr txBox="1">
            <a:spLocks/>
          </p:cNvSpPr>
          <p:nvPr/>
        </p:nvSpPr>
        <p:spPr>
          <a:xfrm>
            <a:off x="1485900" y="2254249"/>
            <a:ext cx="3086100" cy="183237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dirty="0">
                <a:latin typeface="Work Sans Light" pitchFamily="2" charset="0"/>
              </a:rPr>
              <a:t>“</a:t>
            </a:r>
            <a:r>
              <a:rPr lang="en-US" dirty="0" err="1">
                <a:latin typeface="Work Sans Light" pitchFamily="2" charset="0"/>
              </a:rPr>
              <a:t>Củng</a:t>
            </a:r>
            <a:r>
              <a:rPr lang="en-US" dirty="0">
                <a:latin typeface="Work Sans Light" pitchFamily="2" charset="0"/>
              </a:rPr>
              <a:t> </a:t>
            </a:r>
            <a:r>
              <a:rPr lang="en-US" dirty="0" err="1">
                <a:latin typeface="Work Sans Light" pitchFamily="2" charset="0"/>
              </a:rPr>
              <a:t>cố</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a:t>
            </a:r>
            <a:r>
              <a:rPr lang="en-US" dirty="0" err="1">
                <a:latin typeface="Work Sans Light" pitchFamily="2" charset="0"/>
              </a:rPr>
              <a:t>Bắc</a:t>
            </a:r>
            <a:r>
              <a:rPr lang="en-US" dirty="0">
                <a:latin typeface="Work Sans Light" pitchFamily="2" charset="0"/>
              </a:rPr>
              <a:t>, </a:t>
            </a:r>
            <a:r>
              <a:rPr lang="en-US" dirty="0" err="1">
                <a:latin typeface="Work Sans Light" pitchFamily="2" charset="0"/>
              </a:rPr>
              <a:t>đưa</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a:t>
            </a:r>
            <a:r>
              <a:rPr lang="en-US" dirty="0" err="1">
                <a:latin typeface="Work Sans Light" pitchFamily="2" charset="0"/>
              </a:rPr>
              <a:t>Bắc</a:t>
            </a:r>
            <a:r>
              <a:rPr lang="en-US" dirty="0">
                <a:latin typeface="Work Sans Light" pitchFamily="2" charset="0"/>
              </a:rPr>
              <a:t> </a:t>
            </a:r>
            <a:r>
              <a:rPr lang="en-US" dirty="0" err="1">
                <a:latin typeface="Work Sans Light" pitchFamily="2" charset="0"/>
              </a:rPr>
              <a:t>tiến</a:t>
            </a:r>
            <a:r>
              <a:rPr lang="en-US" dirty="0">
                <a:latin typeface="Work Sans Light" pitchFamily="2" charset="0"/>
              </a:rPr>
              <a:t> </a:t>
            </a:r>
            <a:r>
              <a:rPr lang="en-US" dirty="0" err="1">
                <a:latin typeface="Work Sans Light" pitchFamily="2" charset="0"/>
              </a:rPr>
              <a:t>dần</a:t>
            </a:r>
            <a:r>
              <a:rPr lang="en-US" dirty="0">
                <a:latin typeface="Work Sans Light" pitchFamily="2" charset="0"/>
              </a:rPr>
              <a:t> </a:t>
            </a:r>
            <a:r>
              <a:rPr lang="en-US" dirty="0" err="1">
                <a:latin typeface="Work Sans Light" pitchFamily="2" charset="0"/>
              </a:rPr>
              <a:t>lên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nghĩa</a:t>
            </a:r>
            <a:r>
              <a:rPr lang="en-US" dirty="0">
                <a:latin typeface="Work Sans Light" pitchFamily="2" charset="0"/>
              </a:rPr>
              <a:t> </a:t>
            </a:r>
            <a:r>
              <a:rPr lang="en-US" dirty="0" err="1">
                <a:latin typeface="Work Sans Light" pitchFamily="2" charset="0"/>
              </a:rPr>
              <a:t>xã</a:t>
            </a:r>
            <a:r>
              <a:rPr lang="en-US" dirty="0">
                <a:latin typeface="Work Sans Light" pitchFamily="2" charset="0"/>
              </a:rPr>
              <a:t> </a:t>
            </a:r>
            <a:r>
              <a:rPr lang="en-US" dirty="0" err="1">
                <a:latin typeface="Work Sans Light" pitchFamily="2" charset="0"/>
              </a:rPr>
              <a:t>hội</a:t>
            </a:r>
            <a:r>
              <a:rPr lang="en-US" dirty="0">
                <a:latin typeface="Work Sans Light" pitchFamily="2" charset="0"/>
              </a:rPr>
              <a:t>. </a:t>
            </a:r>
            <a:r>
              <a:rPr lang="en-US" dirty="0" err="1">
                <a:latin typeface="Work Sans Light" pitchFamily="2" charset="0"/>
              </a:rPr>
              <a:t>Tiếp</a:t>
            </a:r>
            <a:r>
              <a:rPr lang="en-US" dirty="0">
                <a:latin typeface="Work Sans Light" pitchFamily="2" charset="0"/>
              </a:rPr>
              <a:t> </a:t>
            </a:r>
            <a:r>
              <a:rPr lang="en-US" dirty="0" err="1">
                <a:latin typeface="Work Sans Light" pitchFamily="2" charset="0"/>
              </a:rPr>
              <a:t>tục</a:t>
            </a:r>
            <a:r>
              <a:rPr lang="en-US" dirty="0">
                <a:latin typeface="Work Sans Light" pitchFamily="2" charset="0"/>
              </a:rPr>
              <a:t> </a:t>
            </a:r>
            <a:r>
              <a:rPr lang="en-US" dirty="0" err="1">
                <a:latin typeface="Work Sans Light" pitchFamily="2" charset="0"/>
              </a:rPr>
              <a:t>đấu</a:t>
            </a:r>
            <a:r>
              <a:rPr lang="en-US" dirty="0">
                <a:latin typeface="Work Sans Light" pitchFamily="2" charset="0"/>
              </a:rPr>
              <a:t> </a:t>
            </a:r>
            <a:r>
              <a:rPr lang="en-US" dirty="0" err="1">
                <a:latin typeface="Work Sans Light" pitchFamily="2" charset="0"/>
              </a:rPr>
              <a:t>tranh</a:t>
            </a:r>
            <a:r>
              <a:rPr lang="en-US" dirty="0">
                <a:latin typeface="Work Sans Light" pitchFamily="2" charset="0"/>
              </a:rPr>
              <a:t> </a:t>
            </a:r>
            <a:r>
              <a:rPr lang="en-US" dirty="0" err="1">
                <a:latin typeface="Work Sans Light" pitchFamily="2" charset="0"/>
              </a:rPr>
              <a:t>để</a:t>
            </a:r>
            <a:r>
              <a:rPr lang="en-US" dirty="0">
                <a:latin typeface="Work Sans Light" pitchFamily="2" charset="0"/>
              </a:rPr>
              <a:t> </a:t>
            </a:r>
            <a:r>
              <a:rPr lang="en-US" dirty="0" err="1">
                <a:latin typeface="Work Sans Light" pitchFamily="2" charset="0"/>
              </a:rPr>
              <a:t>thực</a:t>
            </a:r>
            <a:r>
              <a:rPr lang="en-US" dirty="0">
                <a:latin typeface="Work Sans Light" pitchFamily="2" charset="0"/>
              </a:rPr>
              <a:t> </a:t>
            </a:r>
            <a:r>
              <a:rPr lang="en-US" dirty="0" err="1">
                <a:latin typeface="Work Sans Light" pitchFamily="2" charset="0"/>
              </a:rPr>
              <a:t>hiện</a:t>
            </a:r>
            <a:r>
              <a:rPr lang="en-US" dirty="0">
                <a:latin typeface="Work Sans Light" pitchFamily="2" charset="0"/>
              </a:rPr>
              <a:t> </a:t>
            </a:r>
            <a:r>
              <a:rPr lang="en-US" dirty="0" err="1">
                <a:latin typeface="Work Sans Light" pitchFamily="2" charset="0"/>
              </a:rPr>
              <a:t>thống</a:t>
            </a:r>
            <a:r>
              <a:rPr lang="en-US" dirty="0">
                <a:latin typeface="Work Sans Light" pitchFamily="2" charset="0"/>
              </a:rPr>
              <a:t> </a:t>
            </a:r>
            <a:r>
              <a:rPr lang="en-US" dirty="0" err="1">
                <a:latin typeface="Work Sans Light" pitchFamily="2" charset="0"/>
              </a:rPr>
              <a:t>nhất</a:t>
            </a:r>
            <a:r>
              <a:rPr lang="en-US" dirty="0">
                <a:latin typeface="Work Sans Light" pitchFamily="2" charset="0"/>
              </a:rPr>
              <a:t> </a:t>
            </a:r>
            <a:r>
              <a:rPr lang="en-US" dirty="0" err="1">
                <a:latin typeface="Work Sans Light" pitchFamily="2" charset="0"/>
              </a:rPr>
              <a:t>nước</a:t>
            </a:r>
            <a:r>
              <a:rPr lang="en-US" dirty="0">
                <a:latin typeface="Work Sans Light" pitchFamily="2" charset="0"/>
              </a:rPr>
              <a:t> </a:t>
            </a:r>
            <a:r>
              <a:rPr lang="en-US" dirty="0" err="1">
                <a:latin typeface="Work Sans Light" pitchFamily="2" charset="0"/>
              </a:rPr>
              <a:t>nhà</a:t>
            </a:r>
            <a:r>
              <a:rPr lang="en-US" dirty="0">
                <a:latin typeface="Work Sans Light" pitchFamily="2" charset="0"/>
              </a:rPr>
              <a:t> </a:t>
            </a:r>
            <a:r>
              <a:rPr lang="en-US" dirty="0" err="1">
                <a:latin typeface="Work Sans Light" pitchFamily="2" charset="0"/>
              </a:rPr>
              <a:t>trên</a:t>
            </a:r>
            <a:r>
              <a:rPr lang="en-US" dirty="0">
                <a:latin typeface="Work Sans Light" pitchFamily="2" charset="0"/>
              </a:rPr>
              <a:t> </a:t>
            </a:r>
            <a:r>
              <a:rPr lang="en-US" dirty="0" err="1">
                <a:latin typeface="Work Sans Light" pitchFamily="2" charset="0"/>
              </a:rPr>
              <a:t>cơ</a:t>
            </a:r>
            <a:r>
              <a:rPr lang="en-US" dirty="0">
                <a:latin typeface="Work Sans Light" pitchFamily="2" charset="0"/>
              </a:rPr>
              <a:t> </a:t>
            </a:r>
            <a:r>
              <a:rPr lang="en-US" dirty="0" err="1">
                <a:latin typeface="Work Sans Light" pitchFamily="2" charset="0"/>
              </a:rPr>
              <a:t>sở</a:t>
            </a:r>
            <a:r>
              <a:rPr lang="en-US" dirty="0">
                <a:latin typeface="Work Sans Light" pitchFamily="2" charset="0"/>
              </a:rPr>
              <a:t> </a:t>
            </a:r>
            <a:r>
              <a:rPr lang="en-US" dirty="0" err="1">
                <a:latin typeface="Work Sans Light" pitchFamily="2" charset="0"/>
              </a:rPr>
              <a:t>độc</a:t>
            </a:r>
            <a:r>
              <a:rPr lang="en-US" dirty="0">
                <a:latin typeface="Work Sans Light" pitchFamily="2" charset="0"/>
              </a:rPr>
              <a:t> </a:t>
            </a:r>
            <a:r>
              <a:rPr lang="en-US" dirty="0" err="1">
                <a:latin typeface="Work Sans Light" pitchFamily="2" charset="0"/>
              </a:rPr>
              <a:t>lập</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bằng</a:t>
            </a:r>
            <a:r>
              <a:rPr lang="en-US" dirty="0">
                <a:latin typeface="Work Sans Light" pitchFamily="2" charset="0"/>
              </a:rPr>
              <a:t> </a:t>
            </a:r>
            <a:r>
              <a:rPr lang="en-US" dirty="0" err="1">
                <a:latin typeface="Work Sans Light" pitchFamily="2" charset="0"/>
              </a:rPr>
              <a:t>phương</a:t>
            </a:r>
            <a:r>
              <a:rPr lang="en-US" dirty="0">
                <a:latin typeface="Work Sans Light" pitchFamily="2" charset="0"/>
              </a:rPr>
              <a:t> </a:t>
            </a:r>
            <a:r>
              <a:rPr lang="en-US" dirty="0" err="1">
                <a:latin typeface="Work Sans Light" pitchFamily="2" charset="0"/>
              </a:rPr>
              <a:t>pháp</a:t>
            </a:r>
            <a:r>
              <a:rPr lang="en-US" dirty="0">
                <a:latin typeface="Work Sans Light" pitchFamily="2" charset="0"/>
              </a:rPr>
              <a:t> </a:t>
            </a:r>
            <a:r>
              <a:rPr lang="en-US" dirty="0" err="1">
                <a:latin typeface="Work Sans Light" pitchFamily="2" charset="0"/>
              </a:rPr>
              <a:t>hòa</a:t>
            </a:r>
            <a:r>
              <a:rPr lang="en-US" dirty="0">
                <a:latin typeface="Work Sans Light" pitchFamily="2" charset="0"/>
              </a:rPr>
              <a:t> </a:t>
            </a:r>
            <a:r>
              <a:rPr lang="en-US" dirty="0" err="1">
                <a:latin typeface="Work Sans Light" pitchFamily="2" charset="0"/>
              </a:rPr>
              <a:t>bình</a:t>
            </a:r>
            <a:r>
              <a:rPr lang="en-US" dirty="0">
                <a:latin typeface="Work Sans Light" pitchFamily="2" charset="0"/>
              </a:rPr>
              <a:t>”</a:t>
            </a:r>
          </a:p>
        </p:txBody>
      </p:sp>
      <p:pic>
        <p:nvPicPr>
          <p:cNvPr id="9" name="Picture 2">
            <a:extLst>
              <a:ext uri="{FF2B5EF4-FFF2-40B4-BE49-F238E27FC236}">
                <a16:creationId xmlns:a16="http://schemas.microsoft.com/office/drawing/2014/main" id="{9444DB7F-2215-4E8C-BD1C-17A969D8C5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5833" y="1779190"/>
            <a:ext cx="3122498"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018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heel(1)">
                                      <p:cBhvr>
                                        <p:cTn id="7" dur="2000"/>
                                        <p:tgtEl>
                                          <p:spTgt spid="8">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BCFFFA-1122-407F-8132-48BFA714C8F3}"/>
              </a:ext>
            </a:extLst>
          </p:cNvPr>
          <p:cNvSpPr txBox="1">
            <a:spLocks noChangeArrowheads="1"/>
          </p:cNvSpPr>
          <p:nvPr/>
        </p:nvSpPr>
        <p:spPr>
          <a:xfrm>
            <a:off x="1562100" y="1879600"/>
            <a:ext cx="3486150" cy="2406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Tx/>
              <a:buNone/>
            </a:pPr>
            <a:r>
              <a:rPr lang="en-US" dirty="0">
                <a:latin typeface="Work Sans Light" pitchFamily="2" charset="0"/>
              </a:rPr>
              <a:t>+ </a:t>
            </a:r>
            <a:r>
              <a:rPr lang="en-US" dirty="0" err="1">
                <a:latin typeface="Work Sans Light" pitchFamily="2" charset="0"/>
              </a:rPr>
              <a:t>Nhiệm</a:t>
            </a:r>
            <a:r>
              <a:rPr lang="en-US" dirty="0">
                <a:latin typeface="Work Sans Light" pitchFamily="2" charset="0"/>
              </a:rPr>
              <a:t> </a:t>
            </a:r>
            <a:r>
              <a:rPr lang="en-US" dirty="0" err="1">
                <a:latin typeface="Work Sans Light" pitchFamily="2" charset="0"/>
              </a:rPr>
              <a:t>vụ</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Nam: </a:t>
            </a:r>
            <a:r>
              <a:rPr lang="en-US" dirty="0" err="1">
                <a:latin typeface="Work Sans Light" pitchFamily="2" charset="0"/>
              </a:rPr>
              <a:t>giải</a:t>
            </a:r>
            <a:r>
              <a:rPr lang="en-US" dirty="0">
                <a:latin typeface="Work Sans Light" pitchFamily="2" charset="0"/>
              </a:rPr>
              <a:t> </a:t>
            </a:r>
            <a:r>
              <a:rPr lang="en-US" dirty="0" err="1">
                <a:latin typeface="Work Sans Light" pitchFamily="2" charset="0"/>
              </a:rPr>
              <a:t>phóng</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Nam </a:t>
            </a:r>
            <a:r>
              <a:rPr lang="en-US" dirty="0" err="1">
                <a:latin typeface="Work Sans Light" pitchFamily="2" charset="0"/>
              </a:rPr>
              <a:t>thoát</a:t>
            </a:r>
            <a:r>
              <a:rPr lang="en-US" dirty="0">
                <a:latin typeface="Work Sans Light" pitchFamily="2" charset="0"/>
              </a:rPr>
              <a:t> </a:t>
            </a:r>
            <a:r>
              <a:rPr lang="en-US" dirty="0" err="1">
                <a:latin typeface="Work Sans Light" pitchFamily="2" charset="0"/>
              </a:rPr>
              <a:t>khỏi</a:t>
            </a:r>
            <a:r>
              <a:rPr lang="en-US" dirty="0">
                <a:latin typeface="Work Sans Light" pitchFamily="2" charset="0"/>
              </a:rPr>
              <a:t> </a:t>
            </a:r>
            <a:r>
              <a:rPr lang="en-US" dirty="0" err="1">
                <a:latin typeface="Work Sans Light" pitchFamily="2" charset="0"/>
              </a:rPr>
              <a:t>ách</a:t>
            </a:r>
            <a:r>
              <a:rPr lang="en-US" dirty="0">
                <a:latin typeface="Work Sans Light" pitchFamily="2" charset="0"/>
              </a:rPr>
              <a:t> </a:t>
            </a:r>
            <a:r>
              <a:rPr lang="en-US" dirty="0" err="1">
                <a:latin typeface="Work Sans Light" pitchFamily="2" charset="0"/>
              </a:rPr>
              <a:t>thống</a:t>
            </a:r>
            <a:r>
              <a:rPr lang="en-US" dirty="0">
                <a:latin typeface="Work Sans Light" pitchFamily="2" charset="0"/>
              </a:rPr>
              <a:t> </a:t>
            </a:r>
            <a:r>
              <a:rPr lang="en-US" dirty="0" err="1">
                <a:latin typeface="Work Sans Light" pitchFamily="2" charset="0"/>
              </a:rPr>
              <a:t>trị</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đế</a:t>
            </a:r>
            <a:r>
              <a:rPr lang="en-US" dirty="0">
                <a:latin typeface="Work Sans Light" pitchFamily="2" charset="0"/>
              </a:rPr>
              <a:t> </a:t>
            </a:r>
            <a:r>
              <a:rPr lang="en-US" dirty="0" err="1">
                <a:latin typeface="Work Sans Light" pitchFamily="2" charset="0"/>
              </a:rPr>
              <a:t>quốc</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phong</a:t>
            </a:r>
            <a:r>
              <a:rPr lang="en-US" dirty="0">
                <a:latin typeface="Work Sans Light" pitchFamily="2" charset="0"/>
              </a:rPr>
              <a:t> </a:t>
            </a:r>
            <a:r>
              <a:rPr lang="en-US" dirty="0" err="1">
                <a:latin typeface="Work Sans Light" pitchFamily="2" charset="0"/>
              </a:rPr>
              <a:t>kiến</a:t>
            </a:r>
            <a:r>
              <a:rPr lang="en-US" dirty="0">
                <a:latin typeface="Work Sans Light" pitchFamily="2" charset="0"/>
              </a:rPr>
              <a:t>, </a:t>
            </a:r>
            <a:r>
              <a:rPr lang="en-US" dirty="0" err="1">
                <a:latin typeface="Work Sans Light" pitchFamily="2" charset="0"/>
              </a:rPr>
              <a:t>thực</a:t>
            </a:r>
            <a:r>
              <a:rPr lang="en-US" dirty="0">
                <a:latin typeface="Work Sans Light" pitchFamily="2" charset="0"/>
              </a:rPr>
              <a:t> </a:t>
            </a:r>
            <a:r>
              <a:rPr lang="en-US" dirty="0" err="1">
                <a:latin typeface="Work Sans Light" pitchFamily="2" charset="0"/>
              </a:rPr>
              <a:t>hiện</a:t>
            </a:r>
            <a:r>
              <a:rPr lang="en-US" dirty="0">
                <a:latin typeface="Work Sans Light" pitchFamily="2" charset="0"/>
              </a:rPr>
              <a:t> </a:t>
            </a:r>
            <a:r>
              <a:rPr lang="en-US" dirty="0" err="1">
                <a:latin typeface="Work Sans Light" pitchFamily="2" charset="0"/>
              </a:rPr>
              <a:t>độc</a:t>
            </a:r>
            <a:r>
              <a:rPr lang="en-US" dirty="0">
                <a:latin typeface="Work Sans Light" pitchFamily="2" charset="0"/>
              </a:rPr>
              <a:t> </a:t>
            </a:r>
            <a:r>
              <a:rPr lang="en-US" dirty="0" err="1">
                <a:latin typeface="Work Sans Light" pitchFamily="2" charset="0"/>
              </a:rPr>
              <a:t>lập</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người</a:t>
            </a:r>
            <a:r>
              <a:rPr lang="en-US" dirty="0">
                <a:latin typeface="Work Sans Light" pitchFamily="2" charset="0"/>
              </a:rPr>
              <a:t> </a:t>
            </a:r>
            <a:r>
              <a:rPr lang="en-US" dirty="0" err="1">
                <a:latin typeface="Work Sans Light" pitchFamily="2" charset="0"/>
              </a:rPr>
              <a:t>cày</a:t>
            </a:r>
            <a:r>
              <a:rPr lang="en-US" dirty="0">
                <a:latin typeface="Work Sans Light" pitchFamily="2" charset="0"/>
              </a:rPr>
              <a:t> có </a:t>
            </a:r>
            <a:r>
              <a:rPr lang="en-US" dirty="0" err="1">
                <a:latin typeface="Work Sans Light" pitchFamily="2" charset="0"/>
              </a:rPr>
              <a:t>ruộng</a:t>
            </a:r>
            <a:r>
              <a:rPr lang="en-US" dirty="0">
                <a:latin typeface="Work Sans Light" pitchFamily="2" charset="0"/>
              </a:rPr>
              <a:t>, </a:t>
            </a:r>
            <a:r>
              <a:rPr lang="en-US" dirty="0" err="1">
                <a:latin typeface="Work Sans Light" pitchFamily="2" charset="0"/>
              </a:rPr>
              <a:t>hoàn</a:t>
            </a:r>
            <a:r>
              <a:rPr lang="en-US" dirty="0">
                <a:latin typeface="Work Sans Light" pitchFamily="2" charset="0"/>
              </a:rPr>
              <a:t> </a:t>
            </a:r>
            <a:r>
              <a:rPr lang="en-US" dirty="0" err="1">
                <a:latin typeface="Work Sans Light" pitchFamily="2" charset="0"/>
              </a:rPr>
              <a:t>thành</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chủ</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ở </a:t>
            </a:r>
            <a:r>
              <a:rPr lang="en-US" dirty="0" err="1">
                <a:latin typeface="Work Sans Light" pitchFamily="2" charset="0"/>
              </a:rPr>
              <a:t>Miền</a:t>
            </a:r>
            <a:r>
              <a:rPr lang="en-US" dirty="0">
                <a:latin typeface="Work Sans Light" pitchFamily="2" charset="0"/>
              </a:rPr>
              <a:t> Nam</a:t>
            </a:r>
          </a:p>
          <a:p>
            <a:pPr algn="just">
              <a:buFontTx/>
              <a:buNone/>
            </a:pPr>
            <a:r>
              <a:rPr lang="en-US" dirty="0">
                <a:latin typeface="Work Sans Light" pitchFamily="2" charset="0"/>
              </a:rPr>
              <a:t>+ Con </a:t>
            </a:r>
            <a:r>
              <a:rPr lang="en-US" dirty="0" err="1">
                <a:latin typeface="Work Sans Light" pitchFamily="2" charset="0"/>
              </a:rPr>
              <a:t>đường</a:t>
            </a:r>
            <a:r>
              <a:rPr lang="en-US" dirty="0">
                <a:latin typeface="Work Sans Light" pitchFamily="2" charset="0"/>
              </a:rPr>
              <a:t> </a:t>
            </a:r>
            <a:r>
              <a:rPr lang="en-US" dirty="0" err="1">
                <a:latin typeface="Work Sans Light" pitchFamily="2" charset="0"/>
              </a:rPr>
              <a:t>phát</a:t>
            </a:r>
            <a:r>
              <a:rPr lang="en-US" dirty="0">
                <a:latin typeface="Work Sans Light" pitchFamily="2" charset="0"/>
              </a:rPr>
              <a:t> </a:t>
            </a:r>
            <a:r>
              <a:rPr lang="en-US" dirty="0" err="1">
                <a:latin typeface="Work Sans Light" pitchFamily="2" charset="0"/>
              </a:rPr>
              <a:t>triển</a:t>
            </a:r>
            <a:r>
              <a:rPr lang="en-US" dirty="0">
                <a:latin typeface="Work Sans Light" pitchFamily="2" charset="0"/>
              </a:rPr>
              <a:t> </a:t>
            </a:r>
            <a:r>
              <a:rPr lang="en-US" dirty="0" err="1">
                <a:latin typeface="Work Sans Light" pitchFamily="2" charset="0"/>
              </a:rPr>
              <a:t>cơ</a:t>
            </a:r>
            <a:r>
              <a:rPr lang="en-US" dirty="0">
                <a:latin typeface="Work Sans Light" pitchFamily="2" charset="0"/>
              </a:rPr>
              <a:t> </a:t>
            </a:r>
            <a:r>
              <a:rPr lang="en-US" dirty="0" err="1">
                <a:latin typeface="Work Sans Light" pitchFamily="2" charset="0"/>
              </a:rPr>
              <a:t>bản</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cách</a:t>
            </a:r>
            <a:r>
              <a:rPr lang="en-US" dirty="0">
                <a:latin typeface="Work Sans Light" pitchFamily="2" charset="0"/>
              </a:rPr>
              <a:t> </a:t>
            </a:r>
            <a:r>
              <a:rPr lang="en-US" dirty="0" err="1">
                <a:latin typeface="Work Sans Light" pitchFamily="2" charset="0"/>
              </a:rPr>
              <a:t>mạng</a:t>
            </a:r>
            <a:r>
              <a:rPr lang="en-US" dirty="0">
                <a:latin typeface="Work Sans Light" pitchFamily="2" charset="0"/>
              </a:rPr>
              <a:t> </a:t>
            </a:r>
            <a:r>
              <a:rPr lang="en-US" dirty="0" err="1">
                <a:latin typeface="Work Sans Light" pitchFamily="2" charset="0"/>
              </a:rPr>
              <a:t>miền</a:t>
            </a:r>
            <a:r>
              <a:rPr lang="en-US" dirty="0">
                <a:latin typeface="Work Sans Light" pitchFamily="2" charset="0"/>
              </a:rPr>
              <a:t> Nam: </a:t>
            </a:r>
            <a:r>
              <a:rPr lang="en-US" dirty="0" err="1">
                <a:latin typeface="Work Sans Light" pitchFamily="2" charset="0"/>
              </a:rPr>
              <a:t>khởi</a:t>
            </a:r>
            <a:r>
              <a:rPr lang="en-US" dirty="0">
                <a:latin typeface="Work Sans Light" pitchFamily="2" charset="0"/>
              </a:rPr>
              <a:t> </a:t>
            </a:r>
            <a:r>
              <a:rPr lang="en-US" dirty="0" err="1">
                <a:latin typeface="Work Sans Light" pitchFamily="2" charset="0"/>
              </a:rPr>
              <a:t>nghĩa</a:t>
            </a:r>
            <a:r>
              <a:rPr lang="en-US" dirty="0">
                <a:latin typeface="Work Sans Light" pitchFamily="2" charset="0"/>
              </a:rPr>
              <a:t> </a:t>
            </a:r>
            <a:r>
              <a:rPr lang="en-US" dirty="0" err="1">
                <a:latin typeface="Work Sans Light" pitchFamily="2" charset="0"/>
              </a:rPr>
              <a:t>giành</a:t>
            </a:r>
            <a:r>
              <a:rPr lang="en-US" dirty="0">
                <a:latin typeface="Work Sans Light" pitchFamily="2" charset="0"/>
              </a:rPr>
              <a:t> </a:t>
            </a:r>
            <a:r>
              <a:rPr lang="en-US" dirty="0" err="1">
                <a:latin typeface="Work Sans Light" pitchFamily="2" charset="0"/>
              </a:rPr>
              <a:t>chính</a:t>
            </a:r>
            <a:r>
              <a:rPr lang="en-US" dirty="0">
                <a:latin typeface="Work Sans Light" pitchFamily="2" charset="0"/>
              </a:rPr>
              <a:t> </a:t>
            </a:r>
            <a:r>
              <a:rPr lang="en-US" dirty="0" err="1">
                <a:latin typeface="Work Sans Light" pitchFamily="2" charset="0"/>
              </a:rPr>
              <a:t>quyền</a:t>
            </a:r>
            <a:r>
              <a:rPr lang="en-US" dirty="0">
                <a:latin typeface="Work Sans Light" pitchFamily="2" charset="0"/>
              </a:rPr>
              <a:t> </a:t>
            </a:r>
            <a:r>
              <a:rPr lang="en-US" dirty="0" err="1">
                <a:latin typeface="Work Sans Light" pitchFamily="2" charset="0"/>
              </a:rPr>
              <a:t>về</a:t>
            </a:r>
            <a:r>
              <a:rPr lang="en-US" dirty="0">
                <a:latin typeface="Work Sans Light" pitchFamily="2" charset="0"/>
              </a:rPr>
              <a:t> </a:t>
            </a:r>
            <a:r>
              <a:rPr lang="en-US" dirty="0" err="1">
                <a:latin typeface="Work Sans Light" pitchFamily="2" charset="0"/>
              </a:rPr>
              <a:t>tay</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p>
        </p:txBody>
      </p:sp>
      <p:sp>
        <p:nvSpPr>
          <p:cNvPr id="4" name="Rectangle 3">
            <a:extLst>
              <a:ext uri="{FF2B5EF4-FFF2-40B4-BE49-F238E27FC236}">
                <a16:creationId xmlns:a16="http://schemas.microsoft.com/office/drawing/2014/main" id="{0C5D286A-B2DD-492F-88B2-FEF1EA121BC5}"/>
              </a:ext>
            </a:extLst>
          </p:cNvPr>
          <p:cNvSpPr/>
          <p:nvPr/>
        </p:nvSpPr>
        <p:spPr>
          <a:xfrm>
            <a:off x="2590800" y="920145"/>
            <a:ext cx="4171950" cy="40011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000" b="1" dirty="0" err="1">
                <a:latin typeface="Work Sans" pitchFamily="2" charset="0"/>
              </a:rPr>
              <a:t>Hội</a:t>
            </a:r>
            <a:r>
              <a:rPr lang="en-US" sz="2000" b="1" dirty="0">
                <a:latin typeface="Work Sans" pitchFamily="2" charset="0"/>
              </a:rPr>
              <a:t> </a:t>
            </a:r>
            <a:r>
              <a:rPr lang="en-US" sz="2000" b="1" dirty="0" err="1">
                <a:latin typeface="Work Sans" pitchFamily="2" charset="0"/>
              </a:rPr>
              <a:t>nghị</a:t>
            </a:r>
            <a:r>
              <a:rPr lang="en-US" sz="2000" b="1" dirty="0">
                <a:latin typeface="Work Sans" pitchFamily="2" charset="0"/>
              </a:rPr>
              <a:t> </a:t>
            </a:r>
            <a:r>
              <a:rPr lang="en-US" sz="2000" b="1" dirty="0" err="1">
                <a:latin typeface="Work Sans" pitchFamily="2" charset="0"/>
              </a:rPr>
              <a:t>lần</a:t>
            </a:r>
            <a:r>
              <a:rPr lang="en-US" sz="2000" b="1" dirty="0">
                <a:latin typeface="Work Sans" pitchFamily="2" charset="0"/>
              </a:rPr>
              <a:t> </a:t>
            </a:r>
            <a:r>
              <a:rPr lang="en-US" sz="2000" b="1" dirty="0" err="1">
                <a:latin typeface="Work Sans" pitchFamily="2" charset="0"/>
              </a:rPr>
              <a:t>thứ</a:t>
            </a:r>
            <a:r>
              <a:rPr lang="en-US" sz="2000" b="1" dirty="0">
                <a:latin typeface="Work Sans" pitchFamily="2" charset="0"/>
              </a:rPr>
              <a:t> 15 (1-1959)</a:t>
            </a:r>
          </a:p>
        </p:txBody>
      </p:sp>
      <p:pic>
        <p:nvPicPr>
          <p:cNvPr id="5" name="Picture 2">
            <a:extLst>
              <a:ext uri="{FF2B5EF4-FFF2-40B4-BE49-F238E27FC236}">
                <a16:creationId xmlns:a16="http://schemas.microsoft.com/office/drawing/2014/main" id="{A338D96C-7E59-4B26-B393-DB76E6C94E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6500" y="1784350"/>
            <a:ext cx="2871650"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EE0791A-908C-4ADA-8D74-37ABFCE83160}"/>
              </a:ext>
            </a:extLst>
          </p:cNvPr>
          <p:cNvSpPr txBox="1"/>
          <p:nvPr/>
        </p:nvSpPr>
        <p:spPr>
          <a:xfrm>
            <a:off x="5372100" y="4184650"/>
            <a:ext cx="2571750" cy="523220"/>
          </a:xfrm>
          <a:prstGeom prst="rect">
            <a:avLst/>
          </a:prstGeom>
          <a:noFill/>
        </p:spPr>
        <p:txBody>
          <a:bodyPr wrap="square" rtlCol="0">
            <a:spAutoFit/>
          </a:bodyPr>
          <a:lstStyle/>
          <a:p>
            <a:pPr algn="ctr"/>
            <a:r>
              <a:rPr lang="en-US" dirty="0" err="1">
                <a:latin typeface="Work Sans Light" pitchFamily="2" charset="0"/>
              </a:rPr>
              <a:t>Hội</a:t>
            </a:r>
            <a:r>
              <a:rPr lang="en-US" dirty="0">
                <a:latin typeface="Work Sans Light" pitchFamily="2" charset="0"/>
              </a:rPr>
              <a:t> </a:t>
            </a:r>
            <a:r>
              <a:rPr lang="en-US" dirty="0" err="1">
                <a:latin typeface="Work Sans Light" pitchFamily="2" charset="0"/>
              </a:rPr>
              <a:t>nghị</a:t>
            </a:r>
            <a:r>
              <a:rPr lang="en-US" dirty="0">
                <a:latin typeface="Work Sans Light" pitchFamily="2" charset="0"/>
              </a:rPr>
              <a:t> TƯ </a:t>
            </a:r>
            <a:r>
              <a:rPr lang="en-US" dirty="0" err="1">
                <a:latin typeface="Work Sans Light" pitchFamily="2" charset="0"/>
              </a:rPr>
              <a:t>Đảng</a:t>
            </a:r>
            <a:r>
              <a:rPr lang="en-US" dirty="0">
                <a:latin typeface="Work Sans Light" pitchFamily="2" charset="0"/>
              </a:rPr>
              <a:t> Lao </a:t>
            </a:r>
            <a:r>
              <a:rPr lang="en-US" dirty="0" err="1">
                <a:latin typeface="Work Sans Light" pitchFamily="2" charset="0"/>
              </a:rPr>
              <a:t>động</a:t>
            </a:r>
            <a:r>
              <a:rPr lang="en-US" dirty="0">
                <a:latin typeface="Work Sans Light" pitchFamily="2" charset="0"/>
              </a:rPr>
              <a:t> </a:t>
            </a:r>
            <a:r>
              <a:rPr lang="en-US" dirty="0" err="1">
                <a:latin typeface="Work Sans Light" pitchFamily="2" charset="0"/>
              </a:rPr>
              <a:t>Việt</a:t>
            </a:r>
            <a:r>
              <a:rPr lang="en-US" dirty="0">
                <a:latin typeface="Work Sans Light" pitchFamily="2" charset="0"/>
              </a:rPr>
              <a:t> Nam</a:t>
            </a:r>
          </a:p>
        </p:txBody>
      </p:sp>
    </p:spTree>
    <p:extLst>
      <p:ext uri="{BB962C8B-B14F-4D97-AF65-F5344CB8AC3E}">
        <p14:creationId xmlns:p14="http://schemas.microsoft.com/office/powerpoint/2010/main" val="272827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C314-E915-4389-BC14-43F713FC1C2B}"/>
              </a:ext>
            </a:extLst>
          </p:cNvPr>
          <p:cNvSpPr>
            <a:spLocks noGrp="1"/>
          </p:cNvSpPr>
          <p:nvPr>
            <p:ph type="ctrTitle"/>
          </p:nvPr>
        </p:nvSpPr>
        <p:spPr>
          <a:xfrm>
            <a:off x="940774" y="742949"/>
            <a:ext cx="6742725" cy="884675"/>
          </a:xfrm>
        </p:spPr>
        <p:txBody>
          <a:bodyPr/>
          <a:lstStyle/>
          <a:p>
            <a:r>
              <a:rPr lang="vi-VN" sz="2000" dirty="0">
                <a:solidFill>
                  <a:srgbClr val="FF0000"/>
                </a:solidFill>
              </a:rPr>
              <a:t>Xây dựng chủ nghĩa xã hội ở miền Bắc, phát triển thế tiến các của cách mạng miền Nam (1961-1965</a:t>
            </a:r>
            <a:r>
              <a:rPr lang="en-US" sz="2000" dirty="0">
                <a:solidFill>
                  <a:srgbClr val="FF0000"/>
                </a:solidFill>
              </a:rPr>
              <a:t>)</a:t>
            </a:r>
          </a:p>
        </p:txBody>
      </p:sp>
      <p:sp>
        <p:nvSpPr>
          <p:cNvPr id="4" name="TextBox 3">
            <a:extLst>
              <a:ext uri="{FF2B5EF4-FFF2-40B4-BE49-F238E27FC236}">
                <a16:creationId xmlns:a16="http://schemas.microsoft.com/office/drawing/2014/main" id="{35907398-C660-460C-ABC6-ACF0341E3098}"/>
              </a:ext>
            </a:extLst>
          </p:cNvPr>
          <p:cNvSpPr txBox="1"/>
          <p:nvPr/>
        </p:nvSpPr>
        <p:spPr>
          <a:xfrm>
            <a:off x="1352550" y="1986974"/>
            <a:ext cx="4019550" cy="1815882"/>
          </a:xfrm>
          <a:prstGeom prst="rect">
            <a:avLst/>
          </a:prstGeom>
          <a:noFill/>
        </p:spPr>
        <p:txBody>
          <a:bodyPr wrap="square">
            <a:spAutoFit/>
          </a:bodyPr>
          <a:lstStyle/>
          <a:p>
            <a:r>
              <a:rPr lang="vi-VN" sz="1600" dirty="0">
                <a:latin typeface="Work Sans Light" pitchFamily="2" charset="0"/>
              </a:rPr>
              <a:t>Tháng 9-1960, Đại hội đại biểu toàn quốc lần thứ III của Đảng họp tại Thủ đô Hà Nội. Trong diễn văn khai mạc, Hồ Chí Minh nêu rõ: “Đại hội lần này là Đại hội xây dựng chủ nghĩa xã hội ở miền Bắc và đấu tranh hòa bình thống nhất nước nhà”</a:t>
            </a:r>
            <a:endParaRPr lang="en-US" sz="1600" dirty="0">
              <a:latin typeface="Work Sans Light" pitchFamily="2" charset="0"/>
            </a:endParaRPr>
          </a:p>
        </p:txBody>
      </p:sp>
      <p:pic>
        <p:nvPicPr>
          <p:cNvPr id="6" name="Picture 5">
            <a:extLst>
              <a:ext uri="{FF2B5EF4-FFF2-40B4-BE49-F238E27FC236}">
                <a16:creationId xmlns:a16="http://schemas.microsoft.com/office/drawing/2014/main" id="{CA957103-B8F6-41BC-A1E9-B67474C0ACE0}"/>
              </a:ext>
            </a:extLst>
          </p:cNvPr>
          <p:cNvPicPr>
            <a:picLocks noChangeAspect="1"/>
          </p:cNvPicPr>
          <p:nvPr/>
        </p:nvPicPr>
        <p:blipFill>
          <a:blip r:embed="rId2"/>
          <a:stretch>
            <a:fillRect/>
          </a:stretch>
        </p:blipFill>
        <p:spPr>
          <a:xfrm>
            <a:off x="5505450" y="1986974"/>
            <a:ext cx="2825750" cy="2087109"/>
          </a:xfrm>
          <a:prstGeom prst="rect">
            <a:avLst/>
          </a:prstGeom>
        </p:spPr>
      </p:pic>
    </p:spTree>
    <p:extLst>
      <p:ext uri="{BB962C8B-B14F-4D97-AF65-F5344CB8AC3E}">
        <p14:creationId xmlns:p14="http://schemas.microsoft.com/office/powerpoint/2010/main" val="680337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4A481AB1-8442-4E15-AE03-BC8ED7B23E2B}"/>
              </a:ext>
            </a:extLst>
          </p:cNvPr>
          <p:cNvSpPr txBox="1">
            <a:spLocks noChangeArrowheads="1"/>
          </p:cNvSpPr>
          <p:nvPr/>
        </p:nvSpPr>
        <p:spPr>
          <a:xfrm>
            <a:off x="1447800" y="474379"/>
            <a:ext cx="6400800" cy="685800"/>
          </a:xfrm>
          <a:prstGeom prst="rect">
            <a:avLst/>
          </a:prstGeom>
          <a:noFill/>
          <a:ln>
            <a:noFill/>
          </a:ln>
        </p:spPr>
        <p:txBody>
          <a:bodyPr spcFirstLastPara="1" wrap="square" lIns="0" tIns="91425" rIns="0"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sz="2000" dirty="0" err="1"/>
              <a:t>Đại</a:t>
            </a:r>
            <a:r>
              <a:rPr lang="en-US" sz="2000" dirty="0"/>
              <a:t> </a:t>
            </a:r>
            <a:r>
              <a:rPr lang="en-US" sz="2000" dirty="0" err="1"/>
              <a:t>hội</a:t>
            </a:r>
            <a:r>
              <a:rPr lang="en-US" sz="2000" dirty="0"/>
              <a:t> III </a:t>
            </a:r>
            <a:r>
              <a:rPr lang="en-US" sz="2000" dirty="0" err="1"/>
              <a:t>của</a:t>
            </a:r>
            <a:r>
              <a:rPr lang="en-US" sz="2000" dirty="0"/>
              <a:t> </a:t>
            </a:r>
            <a:r>
              <a:rPr lang="en-US" sz="2000" dirty="0" err="1"/>
              <a:t>Đảng</a:t>
            </a:r>
            <a:r>
              <a:rPr lang="en-US" sz="2000" dirty="0"/>
              <a:t> Lao </a:t>
            </a:r>
            <a:r>
              <a:rPr lang="en-US" sz="2000" dirty="0" err="1"/>
              <a:t>động</a:t>
            </a:r>
            <a:r>
              <a:rPr lang="en-US" sz="2000" dirty="0"/>
              <a:t> </a:t>
            </a:r>
            <a:r>
              <a:rPr lang="en-US" sz="2000" dirty="0" err="1"/>
              <a:t>Việt</a:t>
            </a:r>
            <a:r>
              <a:rPr lang="en-US" sz="2000" dirty="0"/>
              <a:t> Nam</a:t>
            </a:r>
            <a:br>
              <a:rPr lang="en-US" sz="2000" dirty="0"/>
            </a:br>
            <a:r>
              <a:rPr lang="en-US" sz="2000" dirty="0"/>
              <a:t> (</a:t>
            </a:r>
            <a:r>
              <a:rPr lang="en-US" sz="2000" dirty="0" err="1"/>
              <a:t>từ</a:t>
            </a:r>
            <a:r>
              <a:rPr lang="en-US" sz="2000" dirty="0"/>
              <a:t> </a:t>
            </a:r>
            <a:r>
              <a:rPr lang="en-US" sz="2000" dirty="0" err="1"/>
              <a:t>ngày</a:t>
            </a:r>
            <a:r>
              <a:rPr lang="en-US" sz="2000" dirty="0"/>
              <a:t> 5 </a:t>
            </a:r>
            <a:r>
              <a:rPr lang="en-US" sz="2000" dirty="0" err="1"/>
              <a:t>đến</a:t>
            </a:r>
            <a:r>
              <a:rPr lang="en-US" sz="2000" dirty="0"/>
              <a:t> 10-9-1960)</a:t>
            </a:r>
            <a:br>
              <a:rPr lang="en-US" sz="2000" dirty="0"/>
            </a:br>
            <a:endParaRPr lang="en-US" sz="2000" dirty="0"/>
          </a:p>
        </p:txBody>
      </p:sp>
      <p:sp>
        <p:nvSpPr>
          <p:cNvPr id="4" name="AutoShape 10">
            <a:extLst>
              <a:ext uri="{FF2B5EF4-FFF2-40B4-BE49-F238E27FC236}">
                <a16:creationId xmlns:a16="http://schemas.microsoft.com/office/drawing/2014/main" id="{8371B668-EE63-4941-94DB-75325172C057}"/>
              </a:ext>
            </a:extLst>
          </p:cNvPr>
          <p:cNvSpPr>
            <a:spLocks noChangeArrowheads="1"/>
          </p:cNvSpPr>
          <p:nvPr/>
        </p:nvSpPr>
        <p:spPr bwMode="auto">
          <a:xfrm>
            <a:off x="1447800" y="6172200"/>
            <a:ext cx="1257300" cy="68580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base">
              <a:spcBef>
                <a:spcPct val="0"/>
              </a:spcBef>
              <a:spcAft>
                <a:spcPct val="0"/>
              </a:spcAft>
            </a:pPr>
            <a:r>
              <a:rPr lang="en-US"/>
              <a:t>Triển vọng </a:t>
            </a:r>
          </a:p>
          <a:p>
            <a:pPr algn="ctr" fontAlgn="base">
              <a:spcBef>
                <a:spcPct val="0"/>
              </a:spcBef>
              <a:spcAft>
                <a:spcPct val="0"/>
              </a:spcAft>
            </a:pPr>
            <a:r>
              <a:rPr lang="en-US"/>
              <a:t>CM</a:t>
            </a:r>
          </a:p>
        </p:txBody>
      </p:sp>
      <p:sp>
        <p:nvSpPr>
          <p:cNvPr id="5" name="Rectangle 11">
            <a:extLst>
              <a:ext uri="{FF2B5EF4-FFF2-40B4-BE49-F238E27FC236}">
                <a16:creationId xmlns:a16="http://schemas.microsoft.com/office/drawing/2014/main" id="{3C3506C5-A785-47F7-9073-AF9C578D71B0}"/>
              </a:ext>
            </a:extLst>
          </p:cNvPr>
          <p:cNvSpPr>
            <a:spLocks noChangeArrowheads="1"/>
          </p:cNvSpPr>
          <p:nvPr/>
        </p:nvSpPr>
        <p:spPr bwMode="auto">
          <a:xfrm>
            <a:off x="2752725" y="6172200"/>
            <a:ext cx="4857750" cy="685800"/>
          </a:xfrm>
          <a:prstGeom prst="rect">
            <a:avLst/>
          </a:prstGeom>
          <a:solidFill>
            <a:srgbClr val="33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r>
              <a:rPr lang="en-US"/>
              <a:t>Gay go, gian khổ, lâu dài nhưng nhất định thắng lợi</a:t>
            </a:r>
          </a:p>
        </p:txBody>
      </p:sp>
      <p:pic>
        <p:nvPicPr>
          <p:cNvPr id="6" name="Picture 2">
            <a:extLst>
              <a:ext uri="{FF2B5EF4-FFF2-40B4-BE49-F238E27FC236}">
                <a16:creationId xmlns:a16="http://schemas.microsoft.com/office/drawing/2014/main" id="{25DB8DFF-7025-4E3A-A85A-3C73AAFC5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197" y="1129572"/>
            <a:ext cx="2711800" cy="1606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A0AE9315-5DCC-4E6E-938C-9576E5F21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476" y="2874512"/>
            <a:ext cx="2679275" cy="1721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8">
            <a:extLst>
              <a:ext uri="{FF2B5EF4-FFF2-40B4-BE49-F238E27FC236}">
                <a16:creationId xmlns:a16="http://schemas.microsoft.com/office/drawing/2014/main" id="{E863CF9E-95CE-48A8-900D-F78D00CC909F}"/>
              </a:ext>
            </a:extLst>
          </p:cNvPr>
          <p:cNvSpPr>
            <a:spLocks noChangeArrowheads="1"/>
          </p:cNvSpPr>
          <p:nvPr/>
        </p:nvSpPr>
        <p:spPr bwMode="auto">
          <a:xfrm>
            <a:off x="1276350" y="1428750"/>
            <a:ext cx="1466850"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a:t>Nhiệm vụ </a:t>
            </a:r>
          </a:p>
          <a:p>
            <a:pPr algn="ctr" fontAlgn="base">
              <a:spcBef>
                <a:spcPct val="0"/>
              </a:spcBef>
              <a:spcAft>
                <a:spcPct val="0"/>
              </a:spcAft>
            </a:pPr>
            <a:r>
              <a:rPr lang="en-US"/>
              <a:t>chung</a:t>
            </a:r>
          </a:p>
        </p:txBody>
      </p:sp>
      <p:sp>
        <p:nvSpPr>
          <p:cNvPr id="9" name="AutoShape 20">
            <a:extLst>
              <a:ext uri="{FF2B5EF4-FFF2-40B4-BE49-F238E27FC236}">
                <a16:creationId xmlns:a16="http://schemas.microsoft.com/office/drawing/2014/main" id="{36247392-3B84-4C08-9CCF-981D16C6ED89}"/>
              </a:ext>
            </a:extLst>
          </p:cNvPr>
          <p:cNvSpPr>
            <a:spLocks noChangeArrowheads="1"/>
          </p:cNvSpPr>
          <p:nvPr/>
        </p:nvSpPr>
        <p:spPr bwMode="auto">
          <a:xfrm>
            <a:off x="3086100" y="1428750"/>
            <a:ext cx="1371600"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dirty="0"/>
              <a:t> </a:t>
            </a:r>
          </a:p>
          <a:p>
            <a:pPr algn="ctr" fontAlgn="base">
              <a:spcBef>
                <a:spcPct val="0"/>
              </a:spcBef>
              <a:spcAft>
                <a:spcPct val="0"/>
              </a:spcAft>
            </a:pPr>
            <a:r>
              <a:rPr lang="en-US" dirty="0" err="1"/>
              <a:t>Nhiệm</a:t>
            </a:r>
            <a:r>
              <a:rPr lang="en-US" dirty="0"/>
              <a:t> </a:t>
            </a:r>
            <a:r>
              <a:rPr lang="en-US" dirty="0" err="1"/>
              <a:t>vụ</a:t>
            </a:r>
            <a:endParaRPr lang="en-US" dirty="0"/>
          </a:p>
          <a:p>
            <a:pPr algn="ctr" fontAlgn="base">
              <a:spcBef>
                <a:spcPct val="0"/>
              </a:spcBef>
              <a:spcAft>
                <a:spcPct val="0"/>
              </a:spcAft>
            </a:pPr>
            <a:r>
              <a:rPr lang="en-US" dirty="0" err="1"/>
              <a:t>chiến</a:t>
            </a:r>
            <a:r>
              <a:rPr lang="en-US" dirty="0"/>
              <a:t> </a:t>
            </a:r>
            <a:r>
              <a:rPr lang="en-US" dirty="0" err="1"/>
              <a:t>lược</a:t>
            </a:r>
            <a:endParaRPr lang="en-US" dirty="0"/>
          </a:p>
          <a:p>
            <a:pPr algn="ctr" fontAlgn="base">
              <a:spcBef>
                <a:spcPct val="0"/>
              </a:spcBef>
              <a:spcAft>
                <a:spcPct val="0"/>
              </a:spcAft>
            </a:pPr>
            <a:endParaRPr lang="en-US" dirty="0"/>
          </a:p>
        </p:txBody>
      </p:sp>
      <p:sp>
        <p:nvSpPr>
          <p:cNvPr id="10" name="AutoShape 22">
            <a:extLst>
              <a:ext uri="{FF2B5EF4-FFF2-40B4-BE49-F238E27FC236}">
                <a16:creationId xmlns:a16="http://schemas.microsoft.com/office/drawing/2014/main" id="{05D147E5-5922-48B8-B051-4A2B21A2B22F}"/>
              </a:ext>
            </a:extLst>
          </p:cNvPr>
          <p:cNvSpPr>
            <a:spLocks noChangeArrowheads="1"/>
          </p:cNvSpPr>
          <p:nvPr/>
        </p:nvSpPr>
        <p:spPr bwMode="auto">
          <a:xfrm>
            <a:off x="1276350" y="2370366"/>
            <a:ext cx="1457325"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dirty="0" err="1"/>
              <a:t>Mục</a:t>
            </a:r>
            <a:r>
              <a:rPr lang="en-US" dirty="0"/>
              <a:t> </a:t>
            </a:r>
            <a:r>
              <a:rPr lang="en-US" dirty="0" err="1"/>
              <a:t>tiêu</a:t>
            </a:r>
            <a:r>
              <a:rPr lang="en-US" dirty="0"/>
              <a:t> </a:t>
            </a:r>
          </a:p>
          <a:p>
            <a:pPr algn="ctr" fontAlgn="base">
              <a:spcBef>
                <a:spcPct val="0"/>
              </a:spcBef>
              <a:spcAft>
                <a:spcPct val="0"/>
              </a:spcAft>
            </a:pPr>
            <a:r>
              <a:rPr lang="en-US" dirty="0" err="1"/>
              <a:t>chiến</a:t>
            </a:r>
            <a:r>
              <a:rPr lang="en-US" dirty="0"/>
              <a:t> </a:t>
            </a:r>
            <a:r>
              <a:rPr lang="en-US" dirty="0" err="1"/>
              <a:t>lược</a:t>
            </a:r>
            <a:endParaRPr lang="en-US" dirty="0"/>
          </a:p>
        </p:txBody>
      </p:sp>
      <p:sp>
        <p:nvSpPr>
          <p:cNvPr id="11" name="AutoShape 4">
            <a:extLst>
              <a:ext uri="{FF2B5EF4-FFF2-40B4-BE49-F238E27FC236}">
                <a16:creationId xmlns:a16="http://schemas.microsoft.com/office/drawing/2014/main" id="{38542FE0-1086-4E27-9DF8-CB8BDB8354CD}"/>
              </a:ext>
            </a:extLst>
          </p:cNvPr>
          <p:cNvSpPr>
            <a:spLocks noChangeArrowheads="1"/>
          </p:cNvSpPr>
          <p:nvPr/>
        </p:nvSpPr>
        <p:spPr bwMode="auto">
          <a:xfrm>
            <a:off x="3094264" y="2286000"/>
            <a:ext cx="1363436"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dirty="0" err="1"/>
              <a:t>Mối</a:t>
            </a:r>
            <a:r>
              <a:rPr lang="en-US" dirty="0"/>
              <a:t> </a:t>
            </a:r>
            <a:r>
              <a:rPr lang="en-US" dirty="0" err="1"/>
              <a:t>quan</a:t>
            </a:r>
            <a:r>
              <a:rPr lang="en-US" dirty="0"/>
              <a:t> </a:t>
            </a:r>
            <a:r>
              <a:rPr lang="en-US" dirty="0" err="1"/>
              <a:t>hệ</a:t>
            </a:r>
            <a:endParaRPr lang="en-US" dirty="0"/>
          </a:p>
          <a:p>
            <a:pPr algn="ctr" fontAlgn="base">
              <a:spcBef>
                <a:spcPct val="0"/>
              </a:spcBef>
              <a:spcAft>
                <a:spcPct val="0"/>
              </a:spcAft>
            </a:pPr>
            <a:r>
              <a:rPr lang="en-US" dirty="0"/>
              <a:t>CM 2 </a:t>
            </a:r>
            <a:r>
              <a:rPr lang="en-US" dirty="0" err="1"/>
              <a:t>miền</a:t>
            </a:r>
            <a:endParaRPr lang="en-US" dirty="0"/>
          </a:p>
        </p:txBody>
      </p:sp>
      <p:sp>
        <p:nvSpPr>
          <p:cNvPr id="12" name="AutoShape 6">
            <a:extLst>
              <a:ext uri="{FF2B5EF4-FFF2-40B4-BE49-F238E27FC236}">
                <a16:creationId xmlns:a16="http://schemas.microsoft.com/office/drawing/2014/main" id="{D5E7E94C-4787-4D29-8A13-51BAE4421C46}"/>
              </a:ext>
            </a:extLst>
          </p:cNvPr>
          <p:cNvSpPr>
            <a:spLocks noChangeArrowheads="1"/>
          </p:cNvSpPr>
          <p:nvPr/>
        </p:nvSpPr>
        <p:spPr bwMode="auto">
          <a:xfrm>
            <a:off x="1276350" y="3217579"/>
            <a:ext cx="1428750"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dirty="0" err="1"/>
              <a:t>Vai</a:t>
            </a:r>
            <a:r>
              <a:rPr lang="en-US" dirty="0"/>
              <a:t> </a:t>
            </a:r>
            <a:r>
              <a:rPr lang="en-US" dirty="0" err="1"/>
              <a:t>trò</a:t>
            </a:r>
            <a:r>
              <a:rPr lang="en-US" dirty="0"/>
              <a:t>, </a:t>
            </a:r>
            <a:r>
              <a:rPr lang="en-US" dirty="0" err="1"/>
              <a:t>nhiệm</a:t>
            </a:r>
            <a:r>
              <a:rPr lang="en-US" dirty="0"/>
              <a:t> </a:t>
            </a:r>
            <a:r>
              <a:rPr lang="en-US" dirty="0" err="1"/>
              <a:t>vụ</a:t>
            </a:r>
            <a:endParaRPr lang="en-US" dirty="0"/>
          </a:p>
          <a:p>
            <a:pPr algn="ctr" fontAlgn="base">
              <a:spcBef>
                <a:spcPct val="0"/>
              </a:spcBef>
              <a:spcAft>
                <a:spcPct val="0"/>
              </a:spcAft>
            </a:pPr>
            <a:r>
              <a:rPr lang="en-US" dirty="0"/>
              <a:t> CM </a:t>
            </a:r>
            <a:r>
              <a:rPr lang="en-US" dirty="0" err="1"/>
              <a:t>mỗi</a:t>
            </a:r>
            <a:r>
              <a:rPr lang="en-US" dirty="0"/>
              <a:t> </a:t>
            </a:r>
            <a:r>
              <a:rPr lang="en-US" dirty="0" err="1"/>
              <a:t>miền</a:t>
            </a:r>
            <a:endParaRPr lang="en-US" dirty="0"/>
          </a:p>
        </p:txBody>
      </p:sp>
      <p:sp>
        <p:nvSpPr>
          <p:cNvPr id="13" name="AutoShape 8">
            <a:extLst>
              <a:ext uri="{FF2B5EF4-FFF2-40B4-BE49-F238E27FC236}">
                <a16:creationId xmlns:a16="http://schemas.microsoft.com/office/drawing/2014/main" id="{19CD5580-6631-483C-9D5E-652A5F4DAFFE}"/>
              </a:ext>
            </a:extLst>
          </p:cNvPr>
          <p:cNvSpPr>
            <a:spLocks noChangeArrowheads="1"/>
          </p:cNvSpPr>
          <p:nvPr/>
        </p:nvSpPr>
        <p:spPr bwMode="auto">
          <a:xfrm>
            <a:off x="3102429" y="3217579"/>
            <a:ext cx="1355271" cy="685800"/>
          </a:xfrm>
          <a:prstGeom prst="roundRect">
            <a:avLst>
              <a:gd name="adj" fmla="val 16667"/>
            </a:avLst>
          </a:prstGeom>
          <a:solidFill>
            <a:schemeClr val="accent1"/>
          </a:soli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nchor="ctr"/>
          <a:lstStyle/>
          <a:p>
            <a:pPr algn="ctr" fontAlgn="base">
              <a:spcBef>
                <a:spcPct val="0"/>
              </a:spcBef>
              <a:spcAft>
                <a:spcPct val="0"/>
              </a:spcAft>
            </a:pPr>
            <a:r>
              <a:rPr lang="en-US"/>
              <a:t>Con đường</a:t>
            </a:r>
          </a:p>
          <a:p>
            <a:pPr algn="ctr" fontAlgn="base">
              <a:spcBef>
                <a:spcPct val="0"/>
              </a:spcBef>
              <a:spcAft>
                <a:spcPct val="0"/>
              </a:spcAft>
            </a:pPr>
            <a:r>
              <a:rPr lang="en-US"/>
              <a:t>thống nhất</a:t>
            </a:r>
          </a:p>
        </p:txBody>
      </p:sp>
      <p:sp>
        <p:nvSpPr>
          <p:cNvPr id="14" name="AutoShape 10">
            <a:extLst>
              <a:ext uri="{FF2B5EF4-FFF2-40B4-BE49-F238E27FC236}">
                <a16:creationId xmlns:a16="http://schemas.microsoft.com/office/drawing/2014/main" id="{3159A49D-2FFE-4801-AB53-300E6F205DA7}"/>
              </a:ext>
            </a:extLst>
          </p:cNvPr>
          <p:cNvSpPr>
            <a:spLocks noChangeArrowheads="1"/>
          </p:cNvSpPr>
          <p:nvPr/>
        </p:nvSpPr>
        <p:spPr bwMode="auto">
          <a:xfrm>
            <a:off x="2339288" y="4012719"/>
            <a:ext cx="1457325"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dirty="0" err="1"/>
              <a:t>Triển</a:t>
            </a:r>
            <a:r>
              <a:rPr lang="en-US" dirty="0"/>
              <a:t> </a:t>
            </a:r>
            <a:r>
              <a:rPr lang="en-US" dirty="0" err="1"/>
              <a:t>vọng</a:t>
            </a:r>
            <a:r>
              <a:rPr lang="en-US" dirty="0"/>
              <a:t> </a:t>
            </a:r>
          </a:p>
          <a:p>
            <a:pPr algn="ctr" fontAlgn="base">
              <a:spcBef>
                <a:spcPct val="0"/>
              </a:spcBef>
              <a:spcAft>
                <a:spcPct val="0"/>
              </a:spcAft>
            </a:pPr>
            <a:r>
              <a:rPr lang="en-US" dirty="0" err="1"/>
              <a:t>cách</a:t>
            </a:r>
            <a:r>
              <a:rPr lang="en-US" dirty="0"/>
              <a:t> </a:t>
            </a:r>
            <a:r>
              <a:rPr lang="en-US" dirty="0" err="1"/>
              <a:t>mạng</a:t>
            </a:r>
            <a:endParaRPr lang="en-US" dirty="0"/>
          </a:p>
        </p:txBody>
      </p:sp>
      <p:sp>
        <p:nvSpPr>
          <p:cNvPr id="15" name="AutoShape 18">
            <a:extLst>
              <a:ext uri="{FF2B5EF4-FFF2-40B4-BE49-F238E27FC236}">
                <a16:creationId xmlns:a16="http://schemas.microsoft.com/office/drawing/2014/main" id="{37D8AC96-F924-4F8F-86A7-5EC2A0C89776}"/>
              </a:ext>
            </a:extLst>
          </p:cNvPr>
          <p:cNvSpPr>
            <a:spLocks noChangeArrowheads="1"/>
          </p:cNvSpPr>
          <p:nvPr/>
        </p:nvSpPr>
        <p:spPr bwMode="auto">
          <a:xfrm>
            <a:off x="1260021" y="1445081"/>
            <a:ext cx="1466850"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a:t>Nhiệm vụ </a:t>
            </a:r>
          </a:p>
          <a:p>
            <a:pPr algn="ctr" fontAlgn="base">
              <a:spcBef>
                <a:spcPct val="0"/>
              </a:spcBef>
              <a:spcAft>
                <a:spcPct val="0"/>
              </a:spcAft>
            </a:pPr>
            <a:r>
              <a:rPr lang="en-US"/>
              <a:t>chung</a:t>
            </a:r>
          </a:p>
        </p:txBody>
      </p:sp>
      <p:sp>
        <p:nvSpPr>
          <p:cNvPr id="16" name="AutoShape 20">
            <a:extLst>
              <a:ext uri="{FF2B5EF4-FFF2-40B4-BE49-F238E27FC236}">
                <a16:creationId xmlns:a16="http://schemas.microsoft.com/office/drawing/2014/main" id="{22D21805-5EE8-4B8F-A169-80DC9FD7138B}"/>
              </a:ext>
            </a:extLst>
          </p:cNvPr>
          <p:cNvSpPr>
            <a:spLocks noChangeArrowheads="1"/>
          </p:cNvSpPr>
          <p:nvPr/>
        </p:nvSpPr>
        <p:spPr bwMode="auto">
          <a:xfrm>
            <a:off x="3069771" y="1445081"/>
            <a:ext cx="1371600"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dirty="0"/>
              <a:t> </a:t>
            </a:r>
          </a:p>
          <a:p>
            <a:pPr algn="ctr" fontAlgn="base">
              <a:spcBef>
                <a:spcPct val="0"/>
              </a:spcBef>
              <a:spcAft>
                <a:spcPct val="0"/>
              </a:spcAft>
            </a:pPr>
            <a:r>
              <a:rPr lang="en-US" dirty="0" err="1"/>
              <a:t>Nhiệm</a:t>
            </a:r>
            <a:r>
              <a:rPr lang="en-US" dirty="0"/>
              <a:t> </a:t>
            </a:r>
            <a:r>
              <a:rPr lang="en-US" dirty="0" err="1"/>
              <a:t>vụ</a:t>
            </a:r>
            <a:endParaRPr lang="en-US" dirty="0"/>
          </a:p>
          <a:p>
            <a:pPr algn="ctr" fontAlgn="base">
              <a:spcBef>
                <a:spcPct val="0"/>
              </a:spcBef>
              <a:spcAft>
                <a:spcPct val="0"/>
              </a:spcAft>
            </a:pPr>
            <a:r>
              <a:rPr lang="en-US" dirty="0" err="1"/>
              <a:t>chiến</a:t>
            </a:r>
            <a:r>
              <a:rPr lang="en-US" dirty="0"/>
              <a:t> </a:t>
            </a:r>
            <a:r>
              <a:rPr lang="en-US" dirty="0" err="1"/>
              <a:t>lược</a:t>
            </a:r>
            <a:endParaRPr lang="en-US" dirty="0"/>
          </a:p>
          <a:p>
            <a:pPr algn="ctr" fontAlgn="base">
              <a:spcBef>
                <a:spcPct val="0"/>
              </a:spcBef>
              <a:spcAft>
                <a:spcPct val="0"/>
              </a:spcAft>
            </a:pPr>
            <a:endParaRPr lang="en-US" dirty="0"/>
          </a:p>
        </p:txBody>
      </p:sp>
      <p:sp>
        <p:nvSpPr>
          <p:cNvPr id="17" name="AutoShape 22">
            <a:extLst>
              <a:ext uri="{FF2B5EF4-FFF2-40B4-BE49-F238E27FC236}">
                <a16:creationId xmlns:a16="http://schemas.microsoft.com/office/drawing/2014/main" id="{5A1256DA-095F-4624-8258-006F156BD5A4}"/>
              </a:ext>
            </a:extLst>
          </p:cNvPr>
          <p:cNvSpPr>
            <a:spLocks noChangeArrowheads="1"/>
          </p:cNvSpPr>
          <p:nvPr/>
        </p:nvSpPr>
        <p:spPr bwMode="auto">
          <a:xfrm>
            <a:off x="1260021" y="2386697"/>
            <a:ext cx="1457325"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dirty="0" err="1"/>
              <a:t>Mục</a:t>
            </a:r>
            <a:r>
              <a:rPr lang="en-US" dirty="0"/>
              <a:t> </a:t>
            </a:r>
            <a:r>
              <a:rPr lang="en-US" dirty="0" err="1"/>
              <a:t>tiêu</a:t>
            </a:r>
            <a:r>
              <a:rPr lang="en-US" dirty="0"/>
              <a:t> </a:t>
            </a:r>
          </a:p>
          <a:p>
            <a:pPr algn="ctr" fontAlgn="base">
              <a:spcBef>
                <a:spcPct val="0"/>
              </a:spcBef>
              <a:spcAft>
                <a:spcPct val="0"/>
              </a:spcAft>
            </a:pPr>
            <a:r>
              <a:rPr lang="en-US" dirty="0" err="1"/>
              <a:t>chiến</a:t>
            </a:r>
            <a:r>
              <a:rPr lang="en-US" dirty="0"/>
              <a:t> </a:t>
            </a:r>
            <a:r>
              <a:rPr lang="en-US" dirty="0" err="1"/>
              <a:t>lược</a:t>
            </a:r>
            <a:endParaRPr lang="en-US" dirty="0"/>
          </a:p>
        </p:txBody>
      </p:sp>
      <p:sp>
        <p:nvSpPr>
          <p:cNvPr id="18" name="AutoShape 4">
            <a:extLst>
              <a:ext uri="{FF2B5EF4-FFF2-40B4-BE49-F238E27FC236}">
                <a16:creationId xmlns:a16="http://schemas.microsoft.com/office/drawing/2014/main" id="{F64D1201-3B1B-4FB0-B431-F70C3392EAF6}"/>
              </a:ext>
            </a:extLst>
          </p:cNvPr>
          <p:cNvSpPr>
            <a:spLocks noChangeArrowheads="1"/>
          </p:cNvSpPr>
          <p:nvPr/>
        </p:nvSpPr>
        <p:spPr bwMode="auto">
          <a:xfrm>
            <a:off x="3077935" y="2302331"/>
            <a:ext cx="1363436"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dirty="0" err="1"/>
              <a:t>Mối</a:t>
            </a:r>
            <a:r>
              <a:rPr lang="en-US" dirty="0"/>
              <a:t> </a:t>
            </a:r>
            <a:r>
              <a:rPr lang="en-US" dirty="0" err="1"/>
              <a:t>quan</a:t>
            </a:r>
            <a:r>
              <a:rPr lang="en-US" dirty="0"/>
              <a:t> </a:t>
            </a:r>
            <a:r>
              <a:rPr lang="en-US" dirty="0" err="1"/>
              <a:t>hệ</a:t>
            </a:r>
            <a:endParaRPr lang="en-US" dirty="0"/>
          </a:p>
          <a:p>
            <a:pPr algn="ctr" fontAlgn="base">
              <a:spcBef>
                <a:spcPct val="0"/>
              </a:spcBef>
              <a:spcAft>
                <a:spcPct val="0"/>
              </a:spcAft>
            </a:pPr>
            <a:r>
              <a:rPr lang="en-US" dirty="0" err="1"/>
              <a:t>cách</a:t>
            </a:r>
            <a:r>
              <a:rPr lang="en-US" dirty="0"/>
              <a:t> </a:t>
            </a:r>
            <a:r>
              <a:rPr lang="en-US" dirty="0" err="1"/>
              <a:t>mạng</a:t>
            </a:r>
            <a:endParaRPr lang="en-US" dirty="0"/>
          </a:p>
          <a:p>
            <a:pPr algn="ctr" fontAlgn="base">
              <a:spcBef>
                <a:spcPct val="0"/>
              </a:spcBef>
              <a:spcAft>
                <a:spcPct val="0"/>
              </a:spcAft>
            </a:pPr>
            <a:r>
              <a:rPr lang="en-US" dirty="0"/>
              <a:t> 2 </a:t>
            </a:r>
            <a:r>
              <a:rPr lang="en-US" dirty="0" err="1"/>
              <a:t>miền</a:t>
            </a:r>
            <a:endParaRPr lang="en-US" dirty="0"/>
          </a:p>
        </p:txBody>
      </p:sp>
      <p:sp>
        <p:nvSpPr>
          <p:cNvPr id="19" name="AutoShape 6">
            <a:extLst>
              <a:ext uri="{FF2B5EF4-FFF2-40B4-BE49-F238E27FC236}">
                <a16:creationId xmlns:a16="http://schemas.microsoft.com/office/drawing/2014/main" id="{DB885CDD-7635-40D3-8605-04D86E255890}"/>
              </a:ext>
            </a:extLst>
          </p:cNvPr>
          <p:cNvSpPr>
            <a:spLocks noChangeArrowheads="1"/>
          </p:cNvSpPr>
          <p:nvPr/>
        </p:nvSpPr>
        <p:spPr bwMode="auto">
          <a:xfrm>
            <a:off x="1260021" y="3233909"/>
            <a:ext cx="1428750"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dirty="0" err="1"/>
              <a:t>Vai</a:t>
            </a:r>
            <a:r>
              <a:rPr lang="en-US" dirty="0"/>
              <a:t> </a:t>
            </a:r>
            <a:r>
              <a:rPr lang="en-US" dirty="0" err="1"/>
              <a:t>trò</a:t>
            </a:r>
            <a:r>
              <a:rPr lang="en-US" dirty="0"/>
              <a:t>, </a:t>
            </a:r>
            <a:r>
              <a:rPr lang="en-US" dirty="0" err="1"/>
              <a:t>nhiệm</a:t>
            </a:r>
            <a:r>
              <a:rPr lang="en-US" dirty="0"/>
              <a:t> </a:t>
            </a:r>
            <a:r>
              <a:rPr lang="en-US" dirty="0" err="1"/>
              <a:t>vụ</a:t>
            </a:r>
            <a:endParaRPr lang="en-US" dirty="0"/>
          </a:p>
          <a:p>
            <a:pPr algn="ctr" fontAlgn="base">
              <a:spcBef>
                <a:spcPct val="0"/>
              </a:spcBef>
              <a:spcAft>
                <a:spcPct val="0"/>
              </a:spcAft>
            </a:pPr>
            <a:r>
              <a:rPr lang="en-US" dirty="0"/>
              <a:t> </a:t>
            </a:r>
            <a:r>
              <a:rPr lang="en-US" dirty="0" err="1"/>
              <a:t>cách</a:t>
            </a:r>
            <a:r>
              <a:rPr lang="en-US" dirty="0"/>
              <a:t> </a:t>
            </a:r>
            <a:r>
              <a:rPr lang="en-US" dirty="0" err="1"/>
              <a:t>mạng</a:t>
            </a:r>
            <a:endParaRPr lang="en-US" dirty="0"/>
          </a:p>
          <a:p>
            <a:pPr algn="ctr" fontAlgn="base">
              <a:spcBef>
                <a:spcPct val="0"/>
              </a:spcBef>
              <a:spcAft>
                <a:spcPct val="0"/>
              </a:spcAft>
            </a:pPr>
            <a:r>
              <a:rPr lang="en-US" dirty="0" err="1"/>
              <a:t>mỗi</a:t>
            </a:r>
            <a:r>
              <a:rPr lang="en-US" dirty="0"/>
              <a:t> </a:t>
            </a:r>
            <a:r>
              <a:rPr lang="en-US" dirty="0" err="1"/>
              <a:t>miền</a:t>
            </a:r>
            <a:endParaRPr lang="en-US" dirty="0"/>
          </a:p>
        </p:txBody>
      </p:sp>
      <p:sp>
        <p:nvSpPr>
          <p:cNvPr id="20" name="AutoShape 8">
            <a:extLst>
              <a:ext uri="{FF2B5EF4-FFF2-40B4-BE49-F238E27FC236}">
                <a16:creationId xmlns:a16="http://schemas.microsoft.com/office/drawing/2014/main" id="{C20B8986-4E8C-44A1-9696-C20D117823BF}"/>
              </a:ext>
            </a:extLst>
          </p:cNvPr>
          <p:cNvSpPr>
            <a:spLocks noChangeArrowheads="1"/>
          </p:cNvSpPr>
          <p:nvPr/>
        </p:nvSpPr>
        <p:spPr bwMode="auto">
          <a:xfrm>
            <a:off x="3086100" y="3233909"/>
            <a:ext cx="1355271" cy="685800"/>
          </a:xfrm>
          <a:prstGeom prst="roundRect">
            <a:avLst>
              <a:gd name="adj" fmla="val 16667"/>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fontAlgn="base">
              <a:spcBef>
                <a:spcPct val="0"/>
              </a:spcBef>
              <a:spcAft>
                <a:spcPct val="0"/>
              </a:spcAft>
            </a:pPr>
            <a:r>
              <a:rPr lang="en-US"/>
              <a:t>Con đường</a:t>
            </a:r>
          </a:p>
          <a:p>
            <a:pPr algn="ctr" fontAlgn="base">
              <a:spcBef>
                <a:spcPct val="0"/>
              </a:spcBef>
              <a:spcAft>
                <a:spcPct val="0"/>
              </a:spcAft>
            </a:pPr>
            <a:r>
              <a:rPr lang="en-US"/>
              <a:t>thống nhất</a:t>
            </a:r>
          </a:p>
        </p:txBody>
      </p:sp>
    </p:spTree>
    <p:extLst>
      <p:ext uri="{BB962C8B-B14F-4D97-AF65-F5344CB8AC3E}">
        <p14:creationId xmlns:p14="http://schemas.microsoft.com/office/powerpoint/2010/main" val="23551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0F98F6-5087-4E65-92FF-9A2CCB227710}"/>
              </a:ext>
            </a:extLst>
          </p:cNvPr>
          <p:cNvSpPr>
            <a:spLocks noGrp="1"/>
          </p:cNvSpPr>
          <p:nvPr>
            <p:ph type="body" idx="1"/>
          </p:nvPr>
        </p:nvSpPr>
        <p:spPr>
          <a:xfrm>
            <a:off x="1804524" y="854775"/>
            <a:ext cx="6202825" cy="3505200"/>
          </a:xfrm>
        </p:spPr>
        <p:txBody>
          <a:bodyPr/>
          <a:lstStyle/>
          <a:p>
            <a:pPr marL="101600" indent="0">
              <a:buNone/>
            </a:pPr>
            <a:r>
              <a:rPr lang="vi-VN" sz="1600" dirty="0"/>
              <a:t>Tuy vẫn còn một số hạn chế trong đường lối cách mạng xã hội chủ nghĩa là nhận thức về con đường đi lên chủ nghĩa xã hội còn giản đơn, chưa có dự kiến về chặng đường đầu tiên của thời kỳ quá độ lên chủ nghĩa xã hội; </a:t>
            </a:r>
            <a:r>
              <a:rPr lang="en-US" sz="1600" dirty="0"/>
              <a:t>S</a:t>
            </a:r>
            <a:r>
              <a:rPr lang="vi-VN" sz="1600" dirty="0"/>
              <a:t>ong thành công cơ bản, to lớn nhất của Đại hội lần thứ III của Đảng là đã hoàn chỉnh đường lối chiến lược chung của cách mạng Việt Nam trong giai đoạn mới, đường lối tiến hành đồng thời và kết hợp chặt chẽ hai chiến lược cách mạng khác nhau ở hai miền: cách mạng xã hội chủ nghĩa ở miền Bắc và cách mạng dân tộc dân chủ nhân dân ở miền Nam, nhằm thực hiện mục tiêu chung trước mắt của cả nước là giải phóng miền Nam, hòa bình thống nhất Tổ quốc.</a:t>
            </a:r>
            <a:endParaRPr lang="en-US" sz="1600" dirty="0"/>
          </a:p>
          <a:p>
            <a:pPr marL="101600" indent="0"/>
            <a:endParaRPr lang="en-US" sz="1600" dirty="0"/>
          </a:p>
          <a:p>
            <a:pPr marL="25400" indent="0">
              <a:buNone/>
            </a:pPr>
            <a:endParaRPr lang="en-US" sz="1600" dirty="0"/>
          </a:p>
        </p:txBody>
      </p:sp>
      <p:sp>
        <p:nvSpPr>
          <p:cNvPr id="3" name="Slide Number Placeholder 2">
            <a:extLst>
              <a:ext uri="{FF2B5EF4-FFF2-40B4-BE49-F238E27FC236}">
                <a16:creationId xmlns:a16="http://schemas.microsoft.com/office/drawing/2014/main" id="{0651178B-F14C-4D32-A539-E3242A16BF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3565011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8546-CAD4-416E-929D-F7A3DBCE6D71}"/>
              </a:ext>
            </a:extLst>
          </p:cNvPr>
          <p:cNvSpPr>
            <a:spLocks noGrp="1"/>
          </p:cNvSpPr>
          <p:nvPr>
            <p:ph type="title"/>
          </p:nvPr>
        </p:nvSpPr>
        <p:spPr>
          <a:xfrm>
            <a:off x="894550" y="408343"/>
            <a:ext cx="5995200" cy="798157"/>
          </a:xfrm>
        </p:spPr>
        <p:txBody>
          <a:bodyPr/>
          <a:lstStyle/>
          <a:p>
            <a:r>
              <a:rPr lang="en-US" sz="3000" dirty="0"/>
              <a:t>Danh </a:t>
            </a:r>
            <a:r>
              <a:rPr lang="en-US" sz="3000" dirty="0" err="1"/>
              <a:t>mục</a:t>
            </a:r>
            <a:r>
              <a:rPr lang="en-US" sz="3000" dirty="0"/>
              <a:t> </a:t>
            </a:r>
            <a:r>
              <a:rPr lang="en-US" sz="3000" dirty="0" err="1"/>
              <a:t>tài</a:t>
            </a:r>
            <a:r>
              <a:rPr lang="en-US" sz="3000" dirty="0"/>
              <a:t> </a:t>
            </a:r>
            <a:r>
              <a:rPr lang="en-US" sz="3000" dirty="0" err="1"/>
              <a:t>liệu</a:t>
            </a:r>
            <a:r>
              <a:rPr lang="en-US" sz="3000" dirty="0"/>
              <a:t> </a:t>
            </a:r>
            <a:r>
              <a:rPr lang="en-US" sz="3000" dirty="0" err="1"/>
              <a:t>tham</a:t>
            </a:r>
            <a:r>
              <a:rPr lang="en-US" sz="3000" dirty="0"/>
              <a:t> </a:t>
            </a:r>
            <a:r>
              <a:rPr lang="en-US" sz="3000" dirty="0" err="1"/>
              <a:t>khảo</a:t>
            </a:r>
            <a:endParaRPr lang="en-US" sz="3000" dirty="0"/>
          </a:p>
        </p:txBody>
      </p:sp>
      <p:sp>
        <p:nvSpPr>
          <p:cNvPr id="3" name="Slide Number Placeholder 2">
            <a:extLst>
              <a:ext uri="{FF2B5EF4-FFF2-40B4-BE49-F238E27FC236}">
                <a16:creationId xmlns:a16="http://schemas.microsoft.com/office/drawing/2014/main" id="{63353C5A-9A6F-446F-8D61-57A924FA96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TextBox 4">
            <a:extLst>
              <a:ext uri="{FF2B5EF4-FFF2-40B4-BE49-F238E27FC236}">
                <a16:creationId xmlns:a16="http://schemas.microsoft.com/office/drawing/2014/main" id="{2E7464A1-107A-4E3E-884A-7E6F357A3FDF}"/>
              </a:ext>
            </a:extLst>
          </p:cNvPr>
          <p:cNvSpPr txBox="1"/>
          <p:nvPr/>
        </p:nvSpPr>
        <p:spPr>
          <a:xfrm>
            <a:off x="946950" y="1322704"/>
            <a:ext cx="7302500" cy="3539430"/>
          </a:xfrm>
          <a:prstGeom prst="rect">
            <a:avLst/>
          </a:prstGeom>
          <a:noFill/>
        </p:spPr>
        <p:txBody>
          <a:bodyPr wrap="square">
            <a:spAutoFit/>
          </a:bodyPr>
          <a:lstStyle/>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a:t>
            </a:r>
            <a:r>
              <a:rPr lang="nl-NL" sz="1600" dirty="0">
                <a:latin typeface="Work Sans Light" pitchFamily="2" charset="0"/>
              </a:rPr>
              <a:t>ng k</a:t>
            </a:r>
            <a:r>
              <a:rPr lang="vi-VN" sz="1600" dirty="0">
                <a:latin typeface="Work Sans Light" pitchFamily="2" charset="0"/>
              </a:rPr>
              <a:t>ế</a:t>
            </a:r>
            <a:r>
              <a:rPr lang="nl-NL" sz="1600" dirty="0">
                <a:latin typeface="Work Sans Light" pitchFamily="2" charset="0"/>
              </a:rPr>
              <a:t>t chi</a:t>
            </a:r>
            <a:r>
              <a:rPr lang="vi-VN" sz="1600" dirty="0">
                <a:latin typeface="Work Sans Light" pitchFamily="2" charset="0"/>
              </a:rPr>
              <a:t>ế</a:t>
            </a:r>
            <a:r>
              <a:rPr lang="nl-NL" sz="1600" dirty="0">
                <a:latin typeface="Work Sans Light" pitchFamily="2" charset="0"/>
              </a:rPr>
              <a:t>n tranh tr</a:t>
            </a:r>
            <a:r>
              <a:rPr lang="vi-VN" sz="1600" dirty="0">
                <a:latin typeface="Work Sans Light" pitchFamily="2" charset="0"/>
              </a:rPr>
              <a:t>ự</a:t>
            </a:r>
            <a:r>
              <a:rPr lang="nl-NL" sz="1600" dirty="0">
                <a:latin typeface="Work Sans Light" pitchFamily="2" charset="0"/>
              </a:rPr>
              <a:t>c thu</a:t>
            </a:r>
            <a:r>
              <a:rPr lang="vi-VN" sz="1600" dirty="0">
                <a:latin typeface="Work Sans Light" pitchFamily="2" charset="0"/>
              </a:rPr>
              <a:t>ộ</a:t>
            </a:r>
            <a:r>
              <a:rPr lang="nl-NL" sz="1600" dirty="0">
                <a:latin typeface="Work Sans Light" pitchFamily="2" charset="0"/>
              </a:rPr>
              <a:t>c B</a:t>
            </a:r>
            <a:r>
              <a:rPr lang="vi-VN" sz="1600" dirty="0">
                <a:latin typeface="Work Sans Light" pitchFamily="2" charset="0"/>
              </a:rPr>
              <a:t>ộ</a:t>
            </a:r>
            <a:r>
              <a:rPr lang="nl-NL" sz="1600" dirty="0">
                <a:latin typeface="Work Sans Light" pitchFamily="2" charset="0"/>
              </a:rPr>
              <a:t> Chính tr</a:t>
            </a:r>
            <a:r>
              <a:rPr lang="vi-VN" sz="1600" dirty="0">
                <a:latin typeface="Work Sans Light" pitchFamily="2" charset="0"/>
              </a:rPr>
              <a:t>ị</a:t>
            </a:r>
            <a:r>
              <a:rPr lang="nl-NL" sz="1600" dirty="0">
                <a:latin typeface="Work Sans Light" pitchFamily="2" charset="0"/>
              </a:rPr>
              <a:t>, Chi</a:t>
            </a:r>
            <a:r>
              <a:rPr lang="vi-VN" sz="1600" dirty="0">
                <a:latin typeface="Work Sans Light" pitchFamily="2" charset="0"/>
              </a:rPr>
              <a:t>ến tranh cách mạng Việt Nam 1945 - 1975</a:t>
            </a:r>
            <a:r>
              <a:rPr lang="nl-NL" sz="1600" dirty="0">
                <a:latin typeface="Work Sans Light" pitchFamily="2" charset="0"/>
              </a:rPr>
              <a:t>, Th</a:t>
            </a:r>
            <a:r>
              <a:rPr lang="vi-VN" sz="1600" dirty="0">
                <a:latin typeface="Work Sans Light" pitchFamily="2" charset="0"/>
              </a:rPr>
              <a:t>ắng lợi và bài học</a:t>
            </a:r>
            <a:r>
              <a:rPr lang="nl-NL" sz="1600" dirty="0">
                <a:latin typeface="Work Sans Light" pitchFamily="2" charset="0"/>
              </a:rPr>
              <a:t>, Nxb. Chính tr</a:t>
            </a:r>
            <a:r>
              <a:rPr lang="vi-VN" sz="1600" dirty="0">
                <a:latin typeface="Work Sans Light" pitchFamily="2" charset="0"/>
              </a:rPr>
              <a:t>ị quốc gia, H</a:t>
            </a:r>
            <a:r>
              <a:rPr lang="en-US" sz="1600" dirty="0">
                <a:latin typeface="Work Sans Light" pitchFamily="2" charset="0"/>
              </a:rPr>
              <a:t>,</a:t>
            </a:r>
            <a:r>
              <a:rPr lang="nl-NL" sz="1600" dirty="0">
                <a:latin typeface="Work Sans Light" pitchFamily="2" charset="0"/>
              </a:rPr>
              <a:t> 2000.</a:t>
            </a:r>
            <a:endParaRPr lang="pt-BR" sz="1600" dirty="0">
              <a:latin typeface="Work Sans Light" pitchFamily="2" charset="0"/>
            </a:endParaRPr>
          </a:p>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a:t>
            </a:r>
            <a:r>
              <a:rPr lang="nl-NL" sz="1600" dirty="0">
                <a:latin typeface="Work Sans Light" pitchFamily="2" charset="0"/>
              </a:rPr>
              <a:t>ng k</a:t>
            </a:r>
            <a:r>
              <a:rPr lang="vi-VN" sz="1600" dirty="0">
                <a:latin typeface="Work Sans Light" pitchFamily="2" charset="0"/>
              </a:rPr>
              <a:t>ế</a:t>
            </a:r>
            <a:r>
              <a:rPr lang="nl-NL" sz="1600" dirty="0">
                <a:latin typeface="Work Sans Light" pitchFamily="2" charset="0"/>
              </a:rPr>
              <a:t>t chi</a:t>
            </a:r>
            <a:r>
              <a:rPr lang="vi-VN" sz="1600" dirty="0">
                <a:latin typeface="Work Sans Light" pitchFamily="2" charset="0"/>
              </a:rPr>
              <a:t>ế</a:t>
            </a:r>
            <a:r>
              <a:rPr lang="nl-NL" sz="1600" dirty="0">
                <a:latin typeface="Work Sans Light" pitchFamily="2" charset="0"/>
              </a:rPr>
              <a:t>n tranh tr</a:t>
            </a:r>
            <a:r>
              <a:rPr lang="vi-VN" sz="1600" dirty="0">
                <a:latin typeface="Work Sans Light" pitchFamily="2" charset="0"/>
              </a:rPr>
              <a:t>ự</a:t>
            </a:r>
            <a:r>
              <a:rPr lang="nl-NL" sz="1600" dirty="0">
                <a:latin typeface="Work Sans Light" pitchFamily="2" charset="0"/>
              </a:rPr>
              <a:t>c thu</a:t>
            </a:r>
            <a:r>
              <a:rPr lang="vi-VN" sz="1600" dirty="0">
                <a:latin typeface="Work Sans Light" pitchFamily="2" charset="0"/>
              </a:rPr>
              <a:t>ộ</a:t>
            </a:r>
            <a:r>
              <a:rPr lang="nl-NL" sz="1600" dirty="0">
                <a:latin typeface="Work Sans Light" pitchFamily="2" charset="0"/>
              </a:rPr>
              <a:t>c B</a:t>
            </a:r>
            <a:r>
              <a:rPr lang="vi-VN" sz="1600" dirty="0">
                <a:latin typeface="Work Sans Light" pitchFamily="2" charset="0"/>
              </a:rPr>
              <a:t>ộ</a:t>
            </a:r>
            <a:r>
              <a:rPr lang="nl-NL" sz="1600" dirty="0">
                <a:latin typeface="Work Sans Light" pitchFamily="2" charset="0"/>
              </a:rPr>
              <a:t> Chính tr</a:t>
            </a:r>
            <a:r>
              <a:rPr lang="vi-VN" sz="1600" dirty="0">
                <a:latin typeface="Work Sans Light" pitchFamily="2" charset="0"/>
              </a:rPr>
              <a:t>ị</a:t>
            </a:r>
            <a:r>
              <a:rPr lang="nl-NL" sz="1600" dirty="0">
                <a:latin typeface="Work Sans Light" pitchFamily="2" charset="0"/>
              </a:rPr>
              <a:t>: T</a:t>
            </a:r>
            <a:r>
              <a:rPr lang="vi-VN" sz="1600" dirty="0">
                <a:latin typeface="Work Sans Light" pitchFamily="2" charset="0"/>
              </a:rPr>
              <a:t>ổng kết cuộc kháng chiến chống thực dân Pháp - Thắng lợi và bài học</a:t>
            </a:r>
            <a:r>
              <a:rPr lang="nl-NL" sz="1600" dirty="0">
                <a:latin typeface="Work Sans Light" pitchFamily="2" charset="0"/>
              </a:rPr>
              <a:t>, Nxb. Chính tr</a:t>
            </a:r>
            <a:r>
              <a:rPr lang="vi-VN" sz="1600" dirty="0">
                <a:latin typeface="Work Sans Light" pitchFamily="2" charset="0"/>
              </a:rPr>
              <a:t>ị quốc gia, H</a:t>
            </a:r>
            <a:r>
              <a:rPr lang="en-US" sz="1600" dirty="0">
                <a:latin typeface="Work Sans Light" pitchFamily="2" charset="0"/>
              </a:rPr>
              <a:t>,</a:t>
            </a:r>
            <a:r>
              <a:rPr lang="nl-NL" sz="1600" dirty="0">
                <a:latin typeface="Work Sans Light" pitchFamily="2" charset="0"/>
              </a:rPr>
              <a:t> 1996. </a:t>
            </a:r>
            <a:endParaRPr lang="pt-BR" sz="1600" dirty="0">
              <a:latin typeface="Work Sans Light" pitchFamily="2" charset="0"/>
            </a:endParaRPr>
          </a:p>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ổng kết chiến tranh trực thuộc Bộ Chính trị: Tổng kết cuộc kháng chiến chống Mỹ cứu nước - Thắng lợi và bài học</a:t>
            </a:r>
            <a:r>
              <a:rPr lang="nl-NL" sz="1600" dirty="0">
                <a:latin typeface="Work Sans Light" pitchFamily="2" charset="0"/>
              </a:rPr>
              <a:t>, Nxb. </a:t>
            </a:r>
            <a:r>
              <a:rPr lang="en-US" sz="1600" dirty="0" err="1">
                <a:latin typeface="Work Sans Light" pitchFamily="2" charset="0"/>
              </a:rPr>
              <a:t>Chính</a:t>
            </a:r>
            <a:r>
              <a:rPr lang="en-US" sz="1600" dirty="0">
                <a:latin typeface="Work Sans Light" pitchFamily="2" charset="0"/>
              </a:rPr>
              <a:t> tr</a:t>
            </a:r>
            <a:r>
              <a:rPr lang="vi-VN" sz="1600" dirty="0">
                <a:latin typeface="Work Sans Light" pitchFamily="2" charset="0"/>
              </a:rPr>
              <a:t>ị quốc gia, H</a:t>
            </a:r>
            <a:r>
              <a:rPr lang="en-US" sz="1600" dirty="0">
                <a:latin typeface="Work Sans Light" pitchFamily="2" charset="0"/>
              </a:rPr>
              <a:t>, 1996. </a:t>
            </a:r>
          </a:p>
          <a:p>
            <a:pPr marL="342900" indent="-342900" algn="just">
              <a:buFont typeface="+mj-lt"/>
              <a:buAutoNum type="arabicPeriod"/>
            </a:pPr>
            <a:r>
              <a:rPr lang="pt-BR" sz="1600" dirty="0">
                <a:latin typeface="Work Sans Light" pitchFamily="2" charset="0"/>
              </a:rPr>
              <a:t>Lê Du</a:t>
            </a:r>
            <a:r>
              <a:rPr lang="vi-VN" sz="1600" dirty="0">
                <a:latin typeface="Work Sans Light" pitchFamily="2" charset="0"/>
              </a:rPr>
              <a:t>ẩn: Dưới lá cờ vẻ vang của Đảng, v</a:t>
            </a:r>
            <a:r>
              <a:rPr lang="pt-BR" sz="1600" dirty="0">
                <a:latin typeface="Work Sans Light" pitchFamily="2" charset="0"/>
              </a:rPr>
              <a:t>ì đ</a:t>
            </a:r>
            <a:r>
              <a:rPr lang="vi-VN" sz="1600" dirty="0">
                <a:latin typeface="Work Sans Light" pitchFamily="2" charset="0"/>
              </a:rPr>
              <a:t>ộ</a:t>
            </a:r>
            <a:r>
              <a:rPr lang="pt-BR" sz="1600" dirty="0">
                <a:latin typeface="Work Sans Light" pitchFamily="2" charset="0"/>
              </a:rPr>
              <a:t>c l</a:t>
            </a:r>
            <a:r>
              <a:rPr lang="vi-VN" sz="1600" dirty="0">
                <a:latin typeface="Work Sans Light" pitchFamily="2" charset="0"/>
              </a:rPr>
              <a:t>ậ</a:t>
            </a:r>
            <a:r>
              <a:rPr lang="pt-BR" sz="1600" dirty="0">
                <a:latin typeface="Work Sans Light" pitchFamily="2" charset="0"/>
              </a:rPr>
              <a:t>p t</a:t>
            </a:r>
            <a:r>
              <a:rPr lang="vi-VN" sz="1600" dirty="0">
                <a:latin typeface="Work Sans Light" pitchFamily="2" charset="0"/>
              </a:rPr>
              <a:t>ự</a:t>
            </a:r>
            <a:r>
              <a:rPr lang="pt-BR" sz="1600" dirty="0">
                <a:latin typeface="Work Sans Light" pitchFamily="2" charset="0"/>
              </a:rPr>
              <a:t> do, vì ch</a:t>
            </a:r>
            <a:r>
              <a:rPr lang="vi-VN" sz="1600" dirty="0">
                <a:latin typeface="Work Sans Light" pitchFamily="2" charset="0"/>
              </a:rPr>
              <a:t>ủ nghĩa xã hội, tiến lên giành những thắng lợi </a:t>
            </a:r>
            <a:r>
              <a:rPr lang="pt-BR" sz="1600" dirty="0">
                <a:latin typeface="Work Sans Light" pitchFamily="2" charset="0"/>
              </a:rPr>
              <a:t>m</a:t>
            </a:r>
            <a:r>
              <a:rPr lang="vi-VN" sz="1600" dirty="0">
                <a:latin typeface="Work Sans Light" pitchFamily="2" charset="0"/>
              </a:rPr>
              <a:t>ới, </a:t>
            </a:r>
            <a:r>
              <a:rPr lang="pt-BR" sz="1600" dirty="0">
                <a:latin typeface="Work Sans Light" pitchFamily="2" charset="0"/>
              </a:rPr>
              <a:t>Nxb.S</a:t>
            </a:r>
            <a:r>
              <a:rPr lang="vi-VN" sz="1600" dirty="0">
                <a:latin typeface="Work Sans Light" pitchFamily="2" charset="0"/>
              </a:rPr>
              <a:t>ự thật, H</a:t>
            </a:r>
            <a:r>
              <a:rPr lang="en-US" sz="1600" dirty="0">
                <a:latin typeface="Work Sans Light" pitchFamily="2" charset="0"/>
              </a:rPr>
              <a:t>, </a:t>
            </a:r>
            <a:r>
              <a:rPr lang="pt-BR" sz="1600" dirty="0">
                <a:latin typeface="Work Sans Light" pitchFamily="2" charset="0"/>
              </a:rPr>
              <a:t>1975.</a:t>
            </a:r>
            <a:endParaRPr lang="en-US" sz="1600" dirty="0">
              <a:latin typeface="Work Sans Light" pitchFamily="2" charset="0"/>
            </a:endParaRPr>
          </a:p>
          <a:p>
            <a:pPr marL="342900" indent="-342900" algn="just">
              <a:buFont typeface="+mj-lt"/>
              <a:buAutoNum type="arabicPeriod"/>
            </a:pPr>
            <a:r>
              <a:rPr lang="vi-VN" sz="1600" dirty="0">
                <a:latin typeface="Work Sans Light" pitchFamily="2" charset="0"/>
              </a:rPr>
              <a:t>Nguyễn Duy Quý: Những vấn đề lý luận về chủ nghĩa xã hội và con đường đi lên chủ nghĩa xã hội ở Việt Nam</a:t>
            </a:r>
            <a:r>
              <a:rPr lang="pt-BR" sz="1600" dirty="0">
                <a:latin typeface="Work Sans Light" pitchFamily="2" charset="0"/>
              </a:rPr>
              <a:t>, Nxb.Chính tr</a:t>
            </a:r>
            <a:r>
              <a:rPr lang="vi-VN" sz="1600" dirty="0">
                <a:latin typeface="Work Sans Light" pitchFamily="2" charset="0"/>
              </a:rPr>
              <a:t>ị quốc gia, H</a:t>
            </a:r>
            <a:r>
              <a:rPr lang="en-US" sz="1600" dirty="0">
                <a:latin typeface="Work Sans Light" pitchFamily="2" charset="0"/>
              </a:rPr>
              <a:t>, </a:t>
            </a:r>
            <a:r>
              <a:rPr lang="pt-BR" sz="1600" dirty="0">
                <a:latin typeface="Work Sans Light" pitchFamily="2" charset="0"/>
              </a:rPr>
              <a:t>1998.</a:t>
            </a:r>
            <a:endParaRPr lang="en-US" sz="1600" dirty="0">
              <a:latin typeface="Work Sans Light" pitchFamily="2" charset="0"/>
            </a:endParaRPr>
          </a:p>
        </p:txBody>
      </p:sp>
    </p:spTree>
    <p:extLst>
      <p:ext uri="{BB962C8B-B14F-4D97-AF65-F5344CB8AC3E}">
        <p14:creationId xmlns:p14="http://schemas.microsoft.com/office/powerpoint/2010/main" val="1835897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ctrTitle" idx="4294967295"/>
          </p:nvPr>
        </p:nvSpPr>
        <p:spPr>
          <a:xfrm>
            <a:off x="685800" y="1811950"/>
            <a:ext cx="4286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340" name="Google Shape;340;p34"/>
          <p:cNvSpPr txBox="1">
            <a:spLocks noGrp="1"/>
          </p:cNvSpPr>
          <p:nvPr>
            <p:ph type="subTitle" idx="4294967295"/>
          </p:nvPr>
        </p:nvSpPr>
        <p:spPr>
          <a:xfrm>
            <a:off x="1046408" y="3032974"/>
            <a:ext cx="4286100" cy="592096"/>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dirty="0">
                <a:latin typeface="Work Sans"/>
                <a:ea typeface="Work Sans"/>
                <a:cs typeface="Work Sans"/>
                <a:sym typeface="Work Sans"/>
              </a:rPr>
              <a:t>Any questions?</a:t>
            </a:r>
            <a:endParaRPr b="1" dirty="0">
              <a:latin typeface="Work Sans"/>
              <a:ea typeface="Work Sans"/>
              <a:cs typeface="Work Sans"/>
              <a:sym typeface="Work Sans"/>
            </a:endParaRPr>
          </a:p>
        </p:txBody>
      </p:sp>
      <p:sp>
        <p:nvSpPr>
          <p:cNvPr id="341" name="Google Shape;341;p34"/>
          <p:cNvSpPr/>
          <p:nvPr/>
        </p:nvSpPr>
        <p:spPr>
          <a:xfrm>
            <a:off x="6543431" y="805362"/>
            <a:ext cx="1752310" cy="175231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46966" y="2442780"/>
            <a:ext cx="2313844" cy="1301521"/>
            <a:chOff x="0" y="0"/>
            <a:chExt cx="11289030" cy="6350000"/>
          </a:xfrm>
          <a:blipFill>
            <a:blip r:embed="rId2"/>
            <a:stretch>
              <a:fillRect/>
            </a:stretch>
          </a:blipFill>
        </p:grpSpPr>
        <p:sp>
          <p:nvSpPr>
            <p:cNvPr id="3" name="Freeform 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4" name="Group 4"/>
          <p:cNvGrpSpPr>
            <a:grpSpLocks noChangeAspect="1"/>
          </p:cNvGrpSpPr>
          <p:nvPr/>
        </p:nvGrpSpPr>
        <p:grpSpPr>
          <a:xfrm>
            <a:off x="3428304" y="2442780"/>
            <a:ext cx="2313844" cy="1301521"/>
            <a:chOff x="0" y="0"/>
            <a:chExt cx="11289030" cy="6350000"/>
          </a:xfrm>
          <a:blipFill>
            <a:blip r:embed="rId3"/>
            <a:stretch>
              <a:fillRect/>
            </a:stretch>
          </a:blipFill>
        </p:grpSpPr>
        <p:sp>
          <p:nvSpPr>
            <p:cNvPr id="5" name="Freeform 5"/>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6" name="Group 6"/>
          <p:cNvGrpSpPr>
            <a:grpSpLocks noChangeAspect="1"/>
          </p:cNvGrpSpPr>
          <p:nvPr/>
        </p:nvGrpSpPr>
        <p:grpSpPr>
          <a:xfrm>
            <a:off x="6183190" y="2442780"/>
            <a:ext cx="2313844" cy="1301521"/>
            <a:chOff x="0" y="0"/>
            <a:chExt cx="11289030" cy="6350000"/>
          </a:xfrm>
          <a:blipFill>
            <a:blip r:embed="rId4"/>
            <a:stretch>
              <a:fillRect/>
            </a:stretch>
          </a:blipFill>
        </p:grpSpPr>
        <p:sp>
          <p:nvSpPr>
            <p:cNvPr id="7" name="Freeform 7"/>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8" name="Group 8"/>
          <p:cNvGrpSpPr/>
          <p:nvPr/>
        </p:nvGrpSpPr>
        <p:grpSpPr>
          <a:xfrm>
            <a:off x="646966" y="3925942"/>
            <a:ext cx="2313844" cy="513024"/>
            <a:chOff x="0" y="0"/>
            <a:chExt cx="5503589" cy="1220251"/>
          </a:xfrm>
        </p:grpSpPr>
        <p:sp>
          <p:nvSpPr>
            <p:cNvPr id="9" name="Freeform 9"/>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0" name="TextBox 10"/>
          <p:cNvSpPr txBox="1"/>
          <p:nvPr/>
        </p:nvSpPr>
        <p:spPr>
          <a:xfrm>
            <a:off x="580883" y="3973347"/>
            <a:ext cx="2444407" cy="466153"/>
          </a:xfrm>
          <a:prstGeom prst="rect">
            <a:avLst/>
          </a:prstGeom>
        </p:spPr>
        <p:txBody>
          <a:bodyPr wrap="square" lIns="0" tIns="0" rIns="0" bIns="0" rtlCol="0" anchor="t">
            <a:spAutoFit/>
          </a:bodyPr>
          <a:lstStyle/>
          <a:p>
            <a:pPr algn="ctr">
              <a:lnSpc>
                <a:spcPts val="1907"/>
              </a:lnSpc>
            </a:pPr>
            <a:r>
              <a:rPr lang="en-US" sz="1362" dirty="0">
                <a:latin typeface="Muli Extra Light"/>
              </a:rPr>
              <a:t>CT </a:t>
            </a:r>
            <a:r>
              <a:rPr lang="en-US" sz="1362" dirty="0" err="1">
                <a:latin typeface="Muli Extra Light"/>
              </a:rPr>
              <a:t>Hồ</a:t>
            </a:r>
            <a:r>
              <a:rPr lang="en-US" sz="1362" dirty="0">
                <a:latin typeface="Muli Extra Light"/>
              </a:rPr>
              <a:t> </a:t>
            </a:r>
            <a:r>
              <a:rPr lang="en-US" sz="1362" dirty="0" err="1">
                <a:latin typeface="Muli Extra Light"/>
              </a:rPr>
              <a:t>Chí</a:t>
            </a:r>
            <a:r>
              <a:rPr lang="en-US" sz="1362" dirty="0">
                <a:latin typeface="Muli Extra Light"/>
              </a:rPr>
              <a:t> Minh </a:t>
            </a:r>
            <a:r>
              <a:rPr lang="en-US" sz="1362" dirty="0" err="1">
                <a:latin typeface="Muli Extra Light"/>
              </a:rPr>
              <a:t>đọc</a:t>
            </a:r>
            <a:r>
              <a:rPr lang="en-US" sz="1362" dirty="0">
                <a:latin typeface="Muli Extra Light"/>
              </a:rPr>
              <a:t> </a:t>
            </a:r>
            <a:r>
              <a:rPr lang="en-US" sz="1362" dirty="0" err="1">
                <a:latin typeface="Muli Extra Light"/>
              </a:rPr>
              <a:t>báo</a:t>
            </a:r>
            <a:r>
              <a:rPr lang="en-US" sz="1362" dirty="0">
                <a:latin typeface="Muli Extra Light"/>
              </a:rPr>
              <a:t> </a:t>
            </a:r>
            <a:r>
              <a:rPr lang="en-US" sz="1362" dirty="0" err="1">
                <a:latin typeface="Muli Extra Light"/>
              </a:rPr>
              <a:t>cáo</a:t>
            </a:r>
            <a:r>
              <a:rPr lang="en-US" sz="1362" dirty="0">
                <a:latin typeface="Muli Extra Light"/>
              </a:rPr>
              <a:t> </a:t>
            </a:r>
            <a:r>
              <a:rPr lang="en-US" sz="1362" dirty="0" err="1">
                <a:latin typeface="Muli Extra Light"/>
              </a:rPr>
              <a:t>chính</a:t>
            </a:r>
            <a:r>
              <a:rPr lang="en-US" sz="1362" dirty="0">
                <a:latin typeface="Muli Extra Light"/>
              </a:rPr>
              <a:t> </a:t>
            </a:r>
            <a:r>
              <a:rPr lang="en-US" sz="1362" dirty="0" err="1">
                <a:latin typeface="Muli Extra Light"/>
              </a:rPr>
              <a:t>trị</a:t>
            </a:r>
            <a:r>
              <a:rPr lang="en-US" sz="1362" dirty="0">
                <a:latin typeface="Muli Extra Light"/>
              </a:rPr>
              <a:t> </a:t>
            </a:r>
            <a:r>
              <a:rPr lang="en-US" sz="1362" dirty="0" err="1">
                <a:latin typeface="Muli Extra Light"/>
              </a:rPr>
              <a:t>tại</a:t>
            </a:r>
            <a:r>
              <a:rPr lang="en-US" sz="1362" dirty="0">
                <a:latin typeface="Muli Extra Light"/>
              </a:rPr>
              <a:t> </a:t>
            </a:r>
            <a:r>
              <a:rPr lang="en-US" sz="1362" dirty="0" err="1">
                <a:latin typeface="Muli Extra Light"/>
              </a:rPr>
              <a:t>Đại</a:t>
            </a:r>
            <a:r>
              <a:rPr lang="en-US" sz="1362" dirty="0">
                <a:latin typeface="Muli Extra Light"/>
              </a:rPr>
              <a:t> </a:t>
            </a:r>
            <a:r>
              <a:rPr lang="en-US" sz="1362" dirty="0" err="1">
                <a:latin typeface="Muli Extra Light"/>
              </a:rPr>
              <a:t>Hội</a:t>
            </a:r>
            <a:r>
              <a:rPr lang="en-US" sz="1362" dirty="0">
                <a:latin typeface="Muli Extra Light"/>
              </a:rPr>
              <a:t> II</a:t>
            </a:r>
          </a:p>
        </p:txBody>
      </p:sp>
      <p:grpSp>
        <p:nvGrpSpPr>
          <p:cNvPr id="11" name="Group 11"/>
          <p:cNvGrpSpPr/>
          <p:nvPr/>
        </p:nvGrpSpPr>
        <p:grpSpPr>
          <a:xfrm>
            <a:off x="3165433" y="871755"/>
            <a:ext cx="2813135" cy="275161"/>
            <a:chOff x="0" y="0"/>
            <a:chExt cx="3952468" cy="386602"/>
          </a:xfrm>
        </p:grpSpPr>
        <p:sp>
          <p:nvSpPr>
            <p:cNvPr id="12" name="Freeform 12"/>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14" name="Group 14"/>
          <p:cNvGrpSpPr/>
          <p:nvPr/>
        </p:nvGrpSpPr>
        <p:grpSpPr>
          <a:xfrm>
            <a:off x="3428304" y="3909778"/>
            <a:ext cx="2313844" cy="513024"/>
            <a:chOff x="0" y="0"/>
            <a:chExt cx="5503589" cy="1220251"/>
          </a:xfrm>
        </p:grpSpPr>
        <p:sp>
          <p:nvSpPr>
            <p:cNvPr id="15" name="Freeform 15"/>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6" name="TextBox 16"/>
          <p:cNvSpPr txBox="1"/>
          <p:nvPr/>
        </p:nvSpPr>
        <p:spPr>
          <a:xfrm>
            <a:off x="3489046" y="3956733"/>
            <a:ext cx="2220098" cy="466153"/>
          </a:xfrm>
          <a:prstGeom prst="rect">
            <a:avLst/>
          </a:prstGeom>
        </p:spPr>
        <p:txBody>
          <a:bodyPr wrap="square" lIns="0" tIns="0" rIns="0" bIns="0" rtlCol="0" anchor="t">
            <a:spAutoFit/>
          </a:bodyPr>
          <a:lstStyle/>
          <a:p>
            <a:pPr algn="ctr">
              <a:lnSpc>
                <a:spcPts val="1907"/>
              </a:lnSpc>
            </a:pPr>
            <a:r>
              <a:rPr lang="en-US" sz="1362" dirty="0" err="1">
                <a:latin typeface="Muli Extra Light"/>
              </a:rPr>
              <a:t>Chính</a:t>
            </a:r>
            <a:r>
              <a:rPr lang="en-US" sz="1362" dirty="0">
                <a:latin typeface="Muli Extra Light"/>
              </a:rPr>
              <a:t> </a:t>
            </a:r>
            <a:r>
              <a:rPr lang="en-US" sz="1362" dirty="0" err="1">
                <a:latin typeface="Muli Extra Light"/>
              </a:rPr>
              <a:t>cương</a:t>
            </a:r>
            <a:r>
              <a:rPr lang="en-US" sz="1362" dirty="0">
                <a:latin typeface="Muli Extra Light"/>
              </a:rPr>
              <a:t> </a:t>
            </a:r>
            <a:r>
              <a:rPr lang="en-US" sz="1362" dirty="0" err="1">
                <a:latin typeface="Muli Extra Light"/>
              </a:rPr>
              <a:t>của</a:t>
            </a:r>
            <a:r>
              <a:rPr lang="en-US" sz="1362" dirty="0">
                <a:latin typeface="Muli Extra Light"/>
              </a:rPr>
              <a:t> </a:t>
            </a:r>
            <a:r>
              <a:rPr lang="en-US" sz="1362" dirty="0" err="1">
                <a:latin typeface="Muli Extra Light"/>
              </a:rPr>
              <a:t>Đảng</a:t>
            </a:r>
            <a:r>
              <a:rPr lang="en-US" sz="1362" dirty="0">
                <a:latin typeface="Muli Extra Light"/>
              </a:rPr>
              <a:t> Lao </a:t>
            </a:r>
            <a:r>
              <a:rPr lang="en-US" sz="1362" dirty="0" err="1">
                <a:latin typeface="Muli Extra Light"/>
              </a:rPr>
              <a:t>động</a:t>
            </a:r>
            <a:r>
              <a:rPr lang="en-US" sz="1362" dirty="0">
                <a:latin typeface="Muli Extra Light"/>
              </a:rPr>
              <a:t> </a:t>
            </a:r>
            <a:r>
              <a:rPr lang="en-US" sz="1362" dirty="0" err="1">
                <a:latin typeface="Muli Extra Light"/>
              </a:rPr>
              <a:t>Việt</a:t>
            </a:r>
            <a:r>
              <a:rPr lang="en-US" sz="1362" dirty="0">
                <a:latin typeface="Muli Extra Light"/>
              </a:rPr>
              <a:t> Nam</a:t>
            </a:r>
          </a:p>
        </p:txBody>
      </p:sp>
      <p:grpSp>
        <p:nvGrpSpPr>
          <p:cNvPr id="17" name="Group 17"/>
          <p:cNvGrpSpPr/>
          <p:nvPr/>
        </p:nvGrpSpPr>
        <p:grpSpPr>
          <a:xfrm>
            <a:off x="6183190" y="3909778"/>
            <a:ext cx="2313844" cy="513024"/>
            <a:chOff x="0" y="0"/>
            <a:chExt cx="5503589" cy="1220251"/>
          </a:xfrm>
        </p:grpSpPr>
        <p:sp>
          <p:nvSpPr>
            <p:cNvPr id="18" name="Freeform 18"/>
            <p:cNvSpPr/>
            <p:nvPr/>
          </p:nvSpPr>
          <p:spPr>
            <a:xfrm>
              <a:off x="-6350" y="-2540"/>
              <a:ext cx="5512479" cy="1224061"/>
            </a:xfrm>
            <a:custGeom>
              <a:avLst/>
              <a:gdLst/>
              <a:ahLst/>
              <a:cxnLst/>
              <a:rect l="l" t="t" r="r" b="b"/>
              <a:pathLst>
                <a:path w="5512479" h="1224061">
                  <a:moveTo>
                    <a:pt x="4576489" y="1205011"/>
                  </a:moveTo>
                  <a:cubicBezTo>
                    <a:pt x="4572679" y="1212631"/>
                    <a:pt x="4558709" y="1215171"/>
                    <a:pt x="4552359" y="1215171"/>
                  </a:cubicBezTo>
                  <a:cubicBezTo>
                    <a:pt x="4530769" y="1215171"/>
                    <a:pt x="4509179" y="1216441"/>
                    <a:pt x="4487589" y="1216441"/>
                  </a:cubicBezTo>
                  <a:cubicBezTo>
                    <a:pt x="4154849" y="1224061"/>
                    <a:pt x="1394460" y="1217711"/>
                    <a:pt x="1127760" y="1213901"/>
                  </a:cubicBezTo>
                  <a:cubicBezTo>
                    <a:pt x="1003300" y="1212631"/>
                    <a:pt x="878840" y="1206281"/>
                    <a:pt x="754380" y="1193581"/>
                  </a:cubicBezTo>
                  <a:cubicBezTo>
                    <a:pt x="576580" y="1175801"/>
                    <a:pt x="394970" y="1145321"/>
                    <a:pt x="242570" y="1048801"/>
                  </a:cubicBezTo>
                  <a:cubicBezTo>
                    <a:pt x="125730" y="976411"/>
                    <a:pt x="35560" y="865921"/>
                    <a:pt x="12700" y="728761"/>
                  </a:cubicBezTo>
                  <a:cubicBezTo>
                    <a:pt x="0" y="655101"/>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158659" y="0"/>
                    <a:pt x="4429169" y="7620"/>
                  </a:cubicBezTo>
                  <a:cubicBezTo>
                    <a:pt x="4627289" y="13970"/>
                    <a:pt x="4826679" y="35560"/>
                    <a:pt x="5019719" y="85090"/>
                  </a:cubicBezTo>
                  <a:cubicBezTo>
                    <a:pt x="5098459" y="105410"/>
                    <a:pt x="5177199" y="130810"/>
                    <a:pt x="5252129" y="165100"/>
                  </a:cubicBezTo>
                  <a:cubicBezTo>
                    <a:pt x="5320709" y="196850"/>
                    <a:pt x="5388019" y="237490"/>
                    <a:pt x="5436279" y="297180"/>
                  </a:cubicBezTo>
                  <a:cubicBezTo>
                    <a:pt x="5480729" y="353060"/>
                    <a:pt x="5503589" y="421640"/>
                    <a:pt x="5508669" y="492760"/>
                  </a:cubicBezTo>
                  <a:cubicBezTo>
                    <a:pt x="5512479" y="554236"/>
                    <a:pt x="5511209" y="670341"/>
                    <a:pt x="5502319" y="726221"/>
                  </a:cubicBezTo>
                  <a:cubicBezTo>
                    <a:pt x="5485809" y="820201"/>
                    <a:pt x="5437549" y="902751"/>
                    <a:pt x="5368969" y="968791"/>
                  </a:cubicBezTo>
                  <a:cubicBezTo>
                    <a:pt x="5282609" y="1050071"/>
                    <a:pt x="5170849" y="1100871"/>
                    <a:pt x="5057819" y="1136431"/>
                  </a:cubicBezTo>
                  <a:cubicBezTo>
                    <a:pt x="4895259" y="1187231"/>
                    <a:pt x="4722539" y="1206281"/>
                    <a:pt x="4553629" y="1213901"/>
                  </a:cubicBezTo>
                  <a:cubicBezTo>
                    <a:pt x="4546009" y="1213901"/>
                    <a:pt x="4540929" y="1211361"/>
                    <a:pt x="4543469" y="1203741"/>
                  </a:cubicBezTo>
                  <a:cubicBezTo>
                    <a:pt x="4547279" y="1196121"/>
                    <a:pt x="4561249" y="1193581"/>
                    <a:pt x="4567599" y="1193581"/>
                  </a:cubicBezTo>
                  <a:cubicBezTo>
                    <a:pt x="4656499" y="1189771"/>
                    <a:pt x="4744129" y="1182151"/>
                    <a:pt x="4831759" y="1168181"/>
                  </a:cubicBezTo>
                  <a:cubicBezTo>
                    <a:pt x="5051469" y="1135161"/>
                    <a:pt x="5323249" y="1058961"/>
                    <a:pt x="5428659" y="841791"/>
                  </a:cubicBezTo>
                  <a:cubicBezTo>
                    <a:pt x="5448979" y="801151"/>
                    <a:pt x="5460409" y="757971"/>
                    <a:pt x="5466759" y="712251"/>
                  </a:cubicBezTo>
                  <a:cubicBezTo>
                    <a:pt x="5474379" y="653831"/>
                    <a:pt x="5475649" y="529590"/>
                    <a:pt x="5466759" y="471170"/>
                  </a:cubicBezTo>
                  <a:cubicBezTo>
                    <a:pt x="5456599" y="400050"/>
                    <a:pt x="5426119" y="335280"/>
                    <a:pt x="5375319" y="284480"/>
                  </a:cubicBezTo>
                  <a:cubicBezTo>
                    <a:pt x="5321979" y="231140"/>
                    <a:pt x="5252129" y="194310"/>
                    <a:pt x="5182279" y="166370"/>
                  </a:cubicBezTo>
                  <a:cubicBezTo>
                    <a:pt x="5015909" y="97790"/>
                    <a:pt x="4834299" y="64770"/>
                    <a:pt x="4656499" y="45720"/>
                  </a:cubicBezTo>
                  <a:cubicBezTo>
                    <a:pt x="4535849" y="33020"/>
                    <a:pt x="4415199" y="27940"/>
                    <a:pt x="4294549" y="26670"/>
                  </a:cubicBezTo>
                  <a:cubicBezTo>
                    <a:pt x="4147229"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566146"/>
                    <a:pt x="38100" y="683041"/>
                    <a:pt x="55880" y="752891"/>
                  </a:cubicBezTo>
                  <a:cubicBezTo>
                    <a:pt x="71120" y="815121"/>
                    <a:pt x="101600" y="873541"/>
                    <a:pt x="143510" y="923071"/>
                  </a:cubicBezTo>
                  <a:cubicBezTo>
                    <a:pt x="247650" y="1047531"/>
                    <a:pt x="407670" y="1112301"/>
                    <a:pt x="563880" y="1144051"/>
                  </a:cubicBezTo>
                  <a:cubicBezTo>
                    <a:pt x="810260" y="1193581"/>
                    <a:pt x="1064260" y="1192311"/>
                    <a:pt x="1314450" y="1196121"/>
                  </a:cubicBezTo>
                  <a:cubicBezTo>
                    <a:pt x="1610360" y="1199931"/>
                    <a:pt x="4298359" y="1202471"/>
                    <a:pt x="4567599" y="1194851"/>
                  </a:cubicBezTo>
                  <a:cubicBezTo>
                    <a:pt x="4573949" y="1193581"/>
                    <a:pt x="4579029" y="1197391"/>
                    <a:pt x="4576489" y="1205011"/>
                  </a:cubicBezTo>
                  <a:close/>
                </a:path>
              </a:pathLst>
            </a:custGeom>
            <a:solidFill>
              <a:srgbClr val="000000"/>
            </a:solidFill>
          </p:spPr>
        </p:sp>
      </p:grpSp>
      <p:sp>
        <p:nvSpPr>
          <p:cNvPr id="19" name="TextBox 19"/>
          <p:cNvSpPr txBox="1"/>
          <p:nvPr/>
        </p:nvSpPr>
        <p:spPr>
          <a:xfrm>
            <a:off x="6239859" y="3785936"/>
            <a:ext cx="2198903" cy="466153"/>
          </a:xfrm>
          <a:prstGeom prst="rect">
            <a:avLst/>
          </a:prstGeom>
        </p:spPr>
        <p:txBody>
          <a:bodyPr wrap="square" lIns="0" tIns="0" rIns="0" bIns="0" rtlCol="0" anchor="t">
            <a:spAutoFit/>
          </a:bodyPr>
          <a:lstStyle/>
          <a:p>
            <a:pPr algn="ctr">
              <a:lnSpc>
                <a:spcPts val="1907"/>
              </a:lnSpc>
            </a:pPr>
            <a:r>
              <a:rPr lang="en-US" sz="1362" dirty="0">
                <a:latin typeface="Muli Extra Light"/>
              </a:rPr>
              <a:t/>
            </a:r>
            <a:br>
              <a:rPr lang="en-US" sz="1362" dirty="0">
                <a:latin typeface="Muli Extra Light"/>
              </a:rPr>
            </a:br>
            <a:r>
              <a:rPr lang="en-US" sz="1362" dirty="0" err="1">
                <a:latin typeface="Muli Extra Light"/>
              </a:rPr>
              <a:t>Tổng</a:t>
            </a:r>
            <a:r>
              <a:rPr lang="en-US" sz="1362" dirty="0">
                <a:latin typeface="Muli Extra Light"/>
              </a:rPr>
              <a:t> </a:t>
            </a:r>
            <a:r>
              <a:rPr lang="en-US" sz="1362" dirty="0" err="1">
                <a:latin typeface="Muli Extra Light"/>
              </a:rPr>
              <a:t>Bí</a:t>
            </a:r>
            <a:r>
              <a:rPr lang="en-US" sz="1362" dirty="0">
                <a:latin typeface="Muli Extra Light"/>
              </a:rPr>
              <a:t> </a:t>
            </a:r>
            <a:r>
              <a:rPr lang="en-US" sz="1362" dirty="0" err="1">
                <a:latin typeface="Muli Extra Light"/>
              </a:rPr>
              <a:t>Thư</a:t>
            </a:r>
            <a:r>
              <a:rPr lang="en-US" sz="1362" dirty="0">
                <a:latin typeface="Muli Extra Light"/>
              </a:rPr>
              <a:t> </a:t>
            </a:r>
            <a:r>
              <a:rPr lang="en-US" sz="1362" dirty="0" err="1">
                <a:latin typeface="Muli Extra Light"/>
              </a:rPr>
              <a:t>Trường</a:t>
            </a:r>
            <a:r>
              <a:rPr lang="en-US" sz="1362" dirty="0">
                <a:latin typeface="Muli Extra Light"/>
              </a:rPr>
              <a:t> </a:t>
            </a:r>
            <a:r>
              <a:rPr lang="en-US" sz="1362" dirty="0" err="1">
                <a:latin typeface="Muli Extra Light"/>
              </a:rPr>
              <a:t>Chinh</a:t>
            </a:r>
            <a:endParaRPr lang="en-US" sz="1362" dirty="0">
              <a:latin typeface="Muli Extra Light"/>
            </a:endParaRPr>
          </a:p>
        </p:txBody>
      </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2511551" flipH="1">
            <a:off x="1913598" y="1537053"/>
            <a:ext cx="788782" cy="421640"/>
          </a:xfrm>
          <a:prstGeom prst="rect">
            <a:avLst/>
          </a:prstGeom>
        </p:spPr>
      </p:pic>
      <p:grpSp>
        <p:nvGrpSpPr>
          <p:cNvPr id="21" name="Group 21"/>
          <p:cNvGrpSpPr/>
          <p:nvPr/>
        </p:nvGrpSpPr>
        <p:grpSpPr>
          <a:xfrm rot="5400000">
            <a:off x="4274859" y="1842542"/>
            <a:ext cx="736269" cy="141986"/>
            <a:chOff x="0" y="0"/>
            <a:chExt cx="2994890" cy="577549"/>
          </a:xfrm>
        </p:grpSpPr>
        <p:sp>
          <p:nvSpPr>
            <p:cNvPr id="22" name="Freeform 2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rot="2520304" flipV="1">
            <a:off x="6605410" y="1596221"/>
            <a:ext cx="954301" cy="289761"/>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rot="1102714">
            <a:off x="430361" y="28952"/>
            <a:ext cx="1324464" cy="525484"/>
          </a:xfrm>
          <a:prstGeom prst="rect">
            <a:avLst/>
          </a:prstGeom>
        </p:spPr>
      </p:pic>
      <p:sp>
        <p:nvSpPr>
          <p:cNvPr id="26" name="Google Shape;104;p17">
            <a:extLst>
              <a:ext uri="{FF2B5EF4-FFF2-40B4-BE49-F238E27FC236}">
                <a16:creationId xmlns:a16="http://schemas.microsoft.com/office/drawing/2014/main" id="{2C3E9DD9-DF77-45A5-B13D-6F2EA05CEF1E}"/>
              </a:ext>
            </a:extLst>
          </p:cNvPr>
          <p:cNvSpPr txBox="1">
            <a:spLocks/>
          </p:cNvSpPr>
          <p:nvPr/>
        </p:nvSpPr>
        <p:spPr>
          <a:xfrm>
            <a:off x="869150" y="720165"/>
            <a:ext cx="7680046" cy="8138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2000" b="1" dirty="0">
                <a:solidFill>
                  <a:srgbClr val="FF0000"/>
                </a:solidFill>
                <a:latin typeface="Work Sans" pitchFamily="2" charset="0"/>
              </a:rPr>
              <a:t>Đại hội đại biểu toàn quốc lần thứ II và Chính cương của Đảng (2-1951)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1866E-44E9-443F-B3D1-6D6BF7D01ACE}"/>
              </a:ext>
            </a:extLst>
          </p:cNvPr>
          <p:cNvSpPr>
            <a:spLocks noGrp="1"/>
          </p:cNvSpPr>
          <p:nvPr>
            <p:ph type="ctrTitle"/>
          </p:nvPr>
        </p:nvSpPr>
        <p:spPr>
          <a:xfrm>
            <a:off x="423804" y="2201888"/>
            <a:ext cx="2597152" cy="1159800"/>
          </a:xfrm>
        </p:spPr>
        <p:txBody>
          <a:bodyPr/>
          <a:lstStyle/>
          <a:p>
            <a:pPr algn="ctr"/>
            <a:r>
              <a:rPr lang="en-US" sz="2000" dirty="0" err="1"/>
              <a:t>Nội</a:t>
            </a:r>
            <a:r>
              <a:rPr lang="en-US" sz="2000" dirty="0"/>
              <a:t> dung </a:t>
            </a:r>
            <a:r>
              <a:rPr lang="en-US" sz="2000" dirty="0" err="1"/>
              <a:t>chính</a:t>
            </a:r>
            <a:r>
              <a:rPr lang="en-US" sz="2000" dirty="0"/>
              <a:t> </a:t>
            </a:r>
            <a:r>
              <a:rPr lang="en-US" sz="2000" dirty="0" err="1"/>
              <a:t>cương</a:t>
            </a:r>
            <a:r>
              <a:rPr lang="en-US" sz="2000" dirty="0"/>
              <a:t> </a:t>
            </a:r>
            <a:r>
              <a:rPr lang="en-US" sz="2000" dirty="0" err="1"/>
              <a:t>của</a:t>
            </a:r>
            <a:r>
              <a:rPr lang="en-US" sz="2000" dirty="0"/>
              <a:t> </a:t>
            </a:r>
            <a:r>
              <a:rPr lang="en-US" sz="2000" dirty="0" err="1"/>
              <a:t>Đảng</a:t>
            </a:r>
            <a:r>
              <a:rPr lang="en-US" sz="2000" dirty="0"/>
              <a:t> Lao </a:t>
            </a:r>
            <a:r>
              <a:rPr lang="en-US" sz="2000" dirty="0" err="1"/>
              <a:t>động</a:t>
            </a:r>
            <a:r>
              <a:rPr lang="en-US" sz="2000" dirty="0"/>
              <a:t> </a:t>
            </a:r>
            <a:r>
              <a:rPr lang="en-US" sz="2000" dirty="0" err="1"/>
              <a:t>Việt</a:t>
            </a:r>
            <a:r>
              <a:rPr lang="en-US" sz="2000" dirty="0"/>
              <a:t> Nam</a:t>
            </a:r>
          </a:p>
        </p:txBody>
      </p:sp>
      <p:grpSp>
        <p:nvGrpSpPr>
          <p:cNvPr id="3" name="Group 11">
            <a:extLst>
              <a:ext uri="{FF2B5EF4-FFF2-40B4-BE49-F238E27FC236}">
                <a16:creationId xmlns:a16="http://schemas.microsoft.com/office/drawing/2014/main" id="{A0FDB71C-8752-41F5-A90D-851481A62EE6}"/>
              </a:ext>
            </a:extLst>
          </p:cNvPr>
          <p:cNvGrpSpPr/>
          <p:nvPr/>
        </p:nvGrpSpPr>
        <p:grpSpPr>
          <a:xfrm>
            <a:off x="3223846" y="2361727"/>
            <a:ext cx="856269" cy="149974"/>
            <a:chOff x="0" y="0"/>
            <a:chExt cx="2994890" cy="577549"/>
          </a:xfrm>
        </p:grpSpPr>
        <p:sp>
          <p:nvSpPr>
            <p:cNvPr id="4" name="Freeform 12">
              <a:extLst>
                <a:ext uri="{FF2B5EF4-FFF2-40B4-BE49-F238E27FC236}">
                  <a16:creationId xmlns:a16="http://schemas.microsoft.com/office/drawing/2014/main" id="{41907DEE-9411-4D5B-81AC-0EF9F5E3F4F8}"/>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5" name="Picture 13">
            <a:extLst>
              <a:ext uri="{FF2B5EF4-FFF2-40B4-BE49-F238E27FC236}">
                <a16:creationId xmlns:a16="http://schemas.microsoft.com/office/drawing/2014/main" id="{F8E9EB36-190A-4751-8F60-FC6A79CAD1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8388669" flipH="1">
            <a:off x="3154216" y="2930667"/>
            <a:ext cx="833160" cy="490360"/>
          </a:xfrm>
          <a:prstGeom prst="rect">
            <a:avLst/>
          </a:prstGeom>
        </p:spPr>
      </p:pic>
      <p:pic>
        <p:nvPicPr>
          <p:cNvPr id="6" name="Picture 14">
            <a:extLst>
              <a:ext uri="{FF2B5EF4-FFF2-40B4-BE49-F238E27FC236}">
                <a16:creationId xmlns:a16="http://schemas.microsoft.com/office/drawing/2014/main" id="{6A47C81B-101D-4582-BAB1-904A5A8F58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9287972" flipV="1">
            <a:off x="2539425" y="1430009"/>
            <a:ext cx="1109837" cy="306063"/>
          </a:xfrm>
          <a:prstGeom prst="rect">
            <a:avLst/>
          </a:prstGeom>
        </p:spPr>
      </p:pic>
      <p:grpSp>
        <p:nvGrpSpPr>
          <p:cNvPr id="7" name="Group 9">
            <a:extLst>
              <a:ext uri="{FF2B5EF4-FFF2-40B4-BE49-F238E27FC236}">
                <a16:creationId xmlns:a16="http://schemas.microsoft.com/office/drawing/2014/main" id="{B94C3998-1818-4963-8063-965F47AB6B02}"/>
              </a:ext>
            </a:extLst>
          </p:cNvPr>
          <p:cNvGrpSpPr/>
          <p:nvPr/>
        </p:nvGrpSpPr>
        <p:grpSpPr>
          <a:xfrm>
            <a:off x="3716360" y="989645"/>
            <a:ext cx="4231886" cy="371462"/>
            <a:chOff x="0" y="0"/>
            <a:chExt cx="3952468" cy="386602"/>
          </a:xfrm>
        </p:grpSpPr>
        <p:sp>
          <p:nvSpPr>
            <p:cNvPr id="8" name="Freeform 10">
              <a:extLst>
                <a:ext uri="{FF2B5EF4-FFF2-40B4-BE49-F238E27FC236}">
                  <a16:creationId xmlns:a16="http://schemas.microsoft.com/office/drawing/2014/main" id="{8630E9B4-AC23-4AB3-9F3C-5C777E77D08D}"/>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9" name="Group 9">
            <a:extLst>
              <a:ext uri="{FF2B5EF4-FFF2-40B4-BE49-F238E27FC236}">
                <a16:creationId xmlns:a16="http://schemas.microsoft.com/office/drawing/2014/main" id="{3B48326B-5541-4A39-8ECB-C5A57BA51CF1}"/>
              </a:ext>
            </a:extLst>
          </p:cNvPr>
          <p:cNvGrpSpPr/>
          <p:nvPr/>
        </p:nvGrpSpPr>
        <p:grpSpPr>
          <a:xfrm>
            <a:off x="4224205" y="2105496"/>
            <a:ext cx="4061914" cy="371462"/>
            <a:chOff x="0" y="0"/>
            <a:chExt cx="3952468" cy="386602"/>
          </a:xfrm>
        </p:grpSpPr>
        <p:sp>
          <p:nvSpPr>
            <p:cNvPr id="10" name="Freeform 10">
              <a:extLst>
                <a:ext uri="{FF2B5EF4-FFF2-40B4-BE49-F238E27FC236}">
                  <a16:creationId xmlns:a16="http://schemas.microsoft.com/office/drawing/2014/main" id="{CB430747-BCD6-48A4-940F-420B94677BB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1" name="Group 9">
            <a:extLst>
              <a:ext uri="{FF2B5EF4-FFF2-40B4-BE49-F238E27FC236}">
                <a16:creationId xmlns:a16="http://schemas.microsoft.com/office/drawing/2014/main" id="{14093DAC-7D81-4EBE-94DB-45B294B9E126}"/>
              </a:ext>
            </a:extLst>
          </p:cNvPr>
          <p:cNvGrpSpPr/>
          <p:nvPr/>
        </p:nvGrpSpPr>
        <p:grpSpPr>
          <a:xfrm>
            <a:off x="4156079" y="2941378"/>
            <a:ext cx="4135332" cy="371462"/>
            <a:chOff x="0" y="0"/>
            <a:chExt cx="3952468" cy="386602"/>
          </a:xfrm>
        </p:grpSpPr>
        <p:sp>
          <p:nvSpPr>
            <p:cNvPr id="12" name="Freeform 10">
              <a:extLst>
                <a:ext uri="{FF2B5EF4-FFF2-40B4-BE49-F238E27FC236}">
                  <a16:creationId xmlns:a16="http://schemas.microsoft.com/office/drawing/2014/main" id="{0E4129F3-7F50-4163-BC8D-69C85ABAFE0A}"/>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3" name="Group 9">
            <a:extLst>
              <a:ext uri="{FF2B5EF4-FFF2-40B4-BE49-F238E27FC236}">
                <a16:creationId xmlns:a16="http://schemas.microsoft.com/office/drawing/2014/main" id="{B1D68CF8-25C3-44A4-BBED-D0977802B1B2}"/>
              </a:ext>
            </a:extLst>
          </p:cNvPr>
          <p:cNvGrpSpPr/>
          <p:nvPr/>
        </p:nvGrpSpPr>
        <p:grpSpPr>
          <a:xfrm>
            <a:off x="3739976" y="3727021"/>
            <a:ext cx="4513071" cy="680115"/>
            <a:chOff x="0" y="0"/>
            <a:chExt cx="3952468" cy="386602"/>
          </a:xfrm>
        </p:grpSpPr>
        <p:sp>
          <p:nvSpPr>
            <p:cNvPr id="14" name="Freeform 10">
              <a:extLst>
                <a:ext uri="{FF2B5EF4-FFF2-40B4-BE49-F238E27FC236}">
                  <a16:creationId xmlns:a16="http://schemas.microsoft.com/office/drawing/2014/main" id="{BB5FFDC0-CB04-448D-8D75-26B799E9691B}"/>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16" name="Group 11">
            <a:extLst>
              <a:ext uri="{FF2B5EF4-FFF2-40B4-BE49-F238E27FC236}">
                <a16:creationId xmlns:a16="http://schemas.microsoft.com/office/drawing/2014/main" id="{94801D92-F465-4D64-B5C0-F92AC26FBFDD}"/>
              </a:ext>
            </a:extLst>
          </p:cNvPr>
          <p:cNvGrpSpPr/>
          <p:nvPr/>
        </p:nvGrpSpPr>
        <p:grpSpPr>
          <a:xfrm rot="2369071">
            <a:off x="2904337" y="3653071"/>
            <a:ext cx="856269" cy="149974"/>
            <a:chOff x="0" y="0"/>
            <a:chExt cx="2994890" cy="577549"/>
          </a:xfrm>
        </p:grpSpPr>
        <p:sp>
          <p:nvSpPr>
            <p:cNvPr id="17" name="Freeform 12">
              <a:extLst>
                <a:ext uri="{FF2B5EF4-FFF2-40B4-BE49-F238E27FC236}">
                  <a16:creationId xmlns:a16="http://schemas.microsoft.com/office/drawing/2014/main" id="{8DF79458-B312-4276-BC02-349E66994DC1}"/>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sp>
        <p:nvSpPr>
          <p:cNvPr id="19" name="TextBox 18">
            <a:extLst>
              <a:ext uri="{FF2B5EF4-FFF2-40B4-BE49-F238E27FC236}">
                <a16:creationId xmlns:a16="http://schemas.microsoft.com/office/drawing/2014/main" id="{51ECD835-0EE7-426D-963C-1790E1A7DA30}"/>
              </a:ext>
            </a:extLst>
          </p:cNvPr>
          <p:cNvSpPr txBox="1"/>
          <p:nvPr/>
        </p:nvSpPr>
        <p:spPr>
          <a:xfrm>
            <a:off x="3855643" y="1047574"/>
            <a:ext cx="4397404" cy="338554"/>
          </a:xfrm>
          <a:prstGeom prst="rect">
            <a:avLst/>
          </a:prstGeom>
          <a:noFill/>
        </p:spPr>
        <p:txBody>
          <a:bodyPr wrap="square">
            <a:spAutoFit/>
          </a:bodyPr>
          <a:lstStyle/>
          <a:p>
            <a:r>
              <a:rPr lang="vi-VN" sz="1600" dirty="0">
                <a:latin typeface="Work Sans Light" pitchFamily="2" charset="0"/>
              </a:rPr>
              <a:t>Xác định tính chất của xã hội Việt Nam</a:t>
            </a:r>
            <a:endParaRPr lang="en-US" sz="1600" dirty="0">
              <a:latin typeface="Work Sans Light" pitchFamily="2" charset="0"/>
            </a:endParaRPr>
          </a:p>
        </p:txBody>
      </p:sp>
      <p:sp>
        <p:nvSpPr>
          <p:cNvPr id="23" name="TextBox 22">
            <a:extLst>
              <a:ext uri="{FF2B5EF4-FFF2-40B4-BE49-F238E27FC236}">
                <a16:creationId xmlns:a16="http://schemas.microsoft.com/office/drawing/2014/main" id="{7F551B75-B581-498F-89B3-6B3A2197A2E8}"/>
              </a:ext>
            </a:extLst>
          </p:cNvPr>
          <p:cNvSpPr txBox="1"/>
          <p:nvPr/>
        </p:nvSpPr>
        <p:spPr>
          <a:xfrm>
            <a:off x="4275549" y="2156388"/>
            <a:ext cx="4157018" cy="307777"/>
          </a:xfrm>
          <a:prstGeom prst="rect">
            <a:avLst/>
          </a:prstGeom>
          <a:noFill/>
        </p:spPr>
        <p:txBody>
          <a:bodyPr wrap="square">
            <a:spAutoFit/>
          </a:bodyPr>
          <a:lstStyle/>
          <a:p>
            <a:r>
              <a:rPr lang="en-US" dirty="0" err="1">
                <a:latin typeface="Work Sans Light" pitchFamily="2" charset="0"/>
              </a:rPr>
              <a:t>Xác</a:t>
            </a:r>
            <a:r>
              <a:rPr lang="en-US" dirty="0">
                <a:latin typeface="Work Sans Light" pitchFamily="2" charset="0"/>
              </a:rPr>
              <a:t> </a:t>
            </a:r>
            <a:r>
              <a:rPr lang="en-US" dirty="0" err="1">
                <a:latin typeface="Work Sans Light" pitchFamily="2" charset="0"/>
              </a:rPr>
              <a:t>định</a:t>
            </a:r>
            <a:r>
              <a:rPr lang="en-US" dirty="0">
                <a:latin typeface="Work Sans Light" pitchFamily="2" charset="0"/>
              </a:rPr>
              <a:t> n</a:t>
            </a:r>
            <a:r>
              <a:rPr lang="vi-VN" dirty="0">
                <a:latin typeface="Work Sans Light" pitchFamily="2" charset="0"/>
              </a:rPr>
              <a:t>hiệm vụ của cách mạng Việt Nam</a:t>
            </a:r>
            <a:endParaRPr lang="en-US" dirty="0">
              <a:latin typeface="Work Sans Light" pitchFamily="2" charset="0"/>
            </a:endParaRPr>
          </a:p>
        </p:txBody>
      </p:sp>
      <p:sp>
        <p:nvSpPr>
          <p:cNvPr id="25" name="TextBox 24">
            <a:extLst>
              <a:ext uri="{FF2B5EF4-FFF2-40B4-BE49-F238E27FC236}">
                <a16:creationId xmlns:a16="http://schemas.microsoft.com/office/drawing/2014/main" id="{A775A93E-48AE-44EA-857A-E760056F6690}"/>
              </a:ext>
            </a:extLst>
          </p:cNvPr>
          <p:cNvSpPr txBox="1"/>
          <p:nvPr/>
        </p:nvSpPr>
        <p:spPr>
          <a:xfrm>
            <a:off x="4195611" y="2986124"/>
            <a:ext cx="4572000" cy="307777"/>
          </a:xfrm>
          <a:prstGeom prst="rect">
            <a:avLst/>
          </a:prstGeom>
          <a:noFill/>
        </p:spPr>
        <p:txBody>
          <a:bodyPr wrap="square">
            <a:spAutoFit/>
          </a:bodyPr>
          <a:lstStyle/>
          <a:p>
            <a:r>
              <a:rPr lang="en-US" dirty="0" err="1">
                <a:latin typeface="Work Sans Light" pitchFamily="2" charset="0"/>
              </a:rPr>
              <a:t>Xác</a:t>
            </a:r>
            <a:r>
              <a:rPr lang="en-US" dirty="0">
                <a:latin typeface="Work Sans Light" pitchFamily="2" charset="0"/>
              </a:rPr>
              <a:t> </a:t>
            </a:r>
            <a:r>
              <a:rPr lang="en-US" dirty="0" err="1">
                <a:latin typeface="Work Sans Light" pitchFamily="2" charset="0"/>
              </a:rPr>
              <a:t>định</a:t>
            </a:r>
            <a:r>
              <a:rPr lang="en-US" dirty="0">
                <a:latin typeface="Work Sans Light" pitchFamily="2" charset="0"/>
              </a:rPr>
              <a:t> đ</a:t>
            </a:r>
            <a:r>
              <a:rPr lang="vi-VN" dirty="0">
                <a:latin typeface="Work Sans Light" pitchFamily="2" charset="0"/>
              </a:rPr>
              <a:t>ộng lực của cách mạng Việt Nam </a:t>
            </a:r>
            <a:endParaRPr lang="en-US" dirty="0">
              <a:latin typeface="Work Sans Light" pitchFamily="2" charset="0"/>
            </a:endParaRPr>
          </a:p>
        </p:txBody>
      </p:sp>
      <p:sp>
        <p:nvSpPr>
          <p:cNvPr id="27" name="TextBox 26">
            <a:extLst>
              <a:ext uri="{FF2B5EF4-FFF2-40B4-BE49-F238E27FC236}">
                <a16:creationId xmlns:a16="http://schemas.microsoft.com/office/drawing/2014/main" id="{63CA0FFA-B3BD-4F20-9F38-5098575B4CBC}"/>
              </a:ext>
            </a:extLst>
          </p:cNvPr>
          <p:cNvSpPr txBox="1"/>
          <p:nvPr/>
        </p:nvSpPr>
        <p:spPr>
          <a:xfrm>
            <a:off x="3969171" y="3835754"/>
            <a:ext cx="4572000" cy="523220"/>
          </a:xfrm>
          <a:prstGeom prst="rect">
            <a:avLst/>
          </a:prstGeom>
          <a:noFill/>
        </p:spPr>
        <p:txBody>
          <a:bodyPr wrap="square">
            <a:spAutoFit/>
          </a:bodyPr>
          <a:lstStyle/>
          <a:p>
            <a:r>
              <a:rPr lang="vi-VN" dirty="0">
                <a:latin typeface="Work Sans Light" pitchFamily="2" charset="0"/>
              </a:rPr>
              <a:t>Chính cương cũng nêu ra triển vọng phát triển của cách mạng Việt Nam </a:t>
            </a:r>
            <a:endParaRPr lang="en-US" dirty="0">
              <a:latin typeface="Work Sans Light" pitchFamily="2" charset="0"/>
            </a:endParaRPr>
          </a:p>
        </p:txBody>
      </p:sp>
    </p:spTree>
    <p:extLst>
      <p:ext uri="{BB962C8B-B14F-4D97-AF65-F5344CB8AC3E}">
        <p14:creationId xmlns:p14="http://schemas.microsoft.com/office/powerpoint/2010/main" val="392641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4;p17">
            <a:extLst>
              <a:ext uri="{FF2B5EF4-FFF2-40B4-BE49-F238E27FC236}">
                <a16:creationId xmlns:a16="http://schemas.microsoft.com/office/drawing/2014/main" id="{411857F9-A3C5-492E-91C1-D08F2DA602A1}"/>
              </a:ext>
            </a:extLst>
          </p:cNvPr>
          <p:cNvSpPr txBox="1">
            <a:spLocks/>
          </p:cNvSpPr>
          <p:nvPr/>
        </p:nvSpPr>
        <p:spPr>
          <a:xfrm>
            <a:off x="646412" y="420093"/>
            <a:ext cx="7680046" cy="60897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dirty="0" err="1">
                <a:solidFill>
                  <a:srgbClr val="FF0000"/>
                </a:solidFill>
                <a:latin typeface="Work Sans" pitchFamily="2" charset="0"/>
              </a:rPr>
              <a:t>Đẩy</a:t>
            </a:r>
            <a:r>
              <a:rPr lang="en-US" sz="2000" b="1" dirty="0">
                <a:solidFill>
                  <a:srgbClr val="FF0000"/>
                </a:solidFill>
                <a:latin typeface="Work Sans" pitchFamily="2" charset="0"/>
              </a:rPr>
              <a:t> </a:t>
            </a:r>
            <a:r>
              <a:rPr lang="en-US" sz="2000" b="1" dirty="0" err="1">
                <a:solidFill>
                  <a:srgbClr val="FF0000"/>
                </a:solidFill>
                <a:latin typeface="Work Sans" pitchFamily="2" charset="0"/>
              </a:rPr>
              <a:t>mạnh</a:t>
            </a:r>
            <a:r>
              <a:rPr lang="en-US" sz="2000" b="1" dirty="0">
                <a:solidFill>
                  <a:srgbClr val="FF0000"/>
                </a:solidFill>
                <a:latin typeface="Work Sans" pitchFamily="2" charset="0"/>
              </a:rPr>
              <a:t> </a:t>
            </a:r>
            <a:r>
              <a:rPr lang="en-US" sz="2000" b="1" dirty="0" err="1">
                <a:solidFill>
                  <a:srgbClr val="FF0000"/>
                </a:solidFill>
                <a:latin typeface="Work Sans" pitchFamily="2" charset="0"/>
              </a:rPr>
              <a:t>kháng</a:t>
            </a:r>
            <a:r>
              <a:rPr lang="en-US" sz="2000" b="1" dirty="0">
                <a:solidFill>
                  <a:srgbClr val="FF0000"/>
                </a:solidFill>
                <a:latin typeface="Work Sans" pitchFamily="2" charset="0"/>
              </a:rPr>
              <a:t> </a:t>
            </a:r>
            <a:r>
              <a:rPr lang="en-US" sz="2000" b="1" dirty="0" err="1">
                <a:solidFill>
                  <a:srgbClr val="FF0000"/>
                </a:solidFill>
                <a:latin typeface="Work Sans" pitchFamily="2" charset="0"/>
              </a:rPr>
              <a:t>chiến</a:t>
            </a:r>
            <a:r>
              <a:rPr lang="en-US" sz="2000" b="1" dirty="0">
                <a:solidFill>
                  <a:srgbClr val="FF0000"/>
                </a:solidFill>
                <a:latin typeface="Work Sans" pitchFamily="2" charset="0"/>
              </a:rPr>
              <a:t> </a:t>
            </a:r>
            <a:r>
              <a:rPr lang="en-US" sz="2000" b="1" dirty="0" err="1">
                <a:solidFill>
                  <a:srgbClr val="FF0000"/>
                </a:solidFill>
                <a:latin typeface="Work Sans" pitchFamily="2" charset="0"/>
              </a:rPr>
              <a:t>về</a:t>
            </a:r>
            <a:r>
              <a:rPr lang="en-US" sz="2000" b="1" dirty="0">
                <a:solidFill>
                  <a:srgbClr val="FF0000"/>
                </a:solidFill>
                <a:latin typeface="Work Sans" pitchFamily="2" charset="0"/>
              </a:rPr>
              <a:t> </a:t>
            </a:r>
            <a:r>
              <a:rPr lang="en-US" sz="2000" b="1" dirty="0" err="1">
                <a:solidFill>
                  <a:srgbClr val="FF0000"/>
                </a:solidFill>
                <a:latin typeface="Work Sans" pitchFamily="2" charset="0"/>
              </a:rPr>
              <a:t>mọi</a:t>
            </a:r>
            <a:r>
              <a:rPr lang="en-US" sz="2000" b="1" dirty="0">
                <a:solidFill>
                  <a:srgbClr val="FF0000"/>
                </a:solidFill>
                <a:latin typeface="Work Sans" pitchFamily="2" charset="0"/>
              </a:rPr>
              <a:t> </a:t>
            </a:r>
            <a:r>
              <a:rPr lang="en-US" sz="2000" b="1" dirty="0" err="1">
                <a:solidFill>
                  <a:srgbClr val="FF0000"/>
                </a:solidFill>
                <a:latin typeface="Work Sans" pitchFamily="2" charset="0"/>
              </a:rPr>
              <a:t>mặt</a:t>
            </a:r>
            <a:endParaRPr lang="vi-VN" sz="2000" b="1" dirty="0">
              <a:solidFill>
                <a:srgbClr val="FF0000"/>
              </a:solidFill>
              <a:latin typeface="Work Sans" pitchFamily="2" charset="0"/>
            </a:endParaRPr>
          </a:p>
        </p:txBody>
      </p:sp>
      <p:grpSp>
        <p:nvGrpSpPr>
          <p:cNvPr id="4" name="Group 11">
            <a:extLst>
              <a:ext uri="{FF2B5EF4-FFF2-40B4-BE49-F238E27FC236}">
                <a16:creationId xmlns:a16="http://schemas.microsoft.com/office/drawing/2014/main" id="{5A516BFB-6A8C-4958-9083-6831A1B25BC9}"/>
              </a:ext>
            </a:extLst>
          </p:cNvPr>
          <p:cNvGrpSpPr/>
          <p:nvPr/>
        </p:nvGrpSpPr>
        <p:grpSpPr>
          <a:xfrm>
            <a:off x="1142236" y="1669570"/>
            <a:ext cx="2460202" cy="2714861"/>
            <a:chOff x="0" y="0"/>
            <a:chExt cx="2152206" cy="2052428"/>
          </a:xfrm>
        </p:grpSpPr>
        <p:sp>
          <p:nvSpPr>
            <p:cNvPr id="5" name="Freeform 12">
              <a:extLst>
                <a:ext uri="{FF2B5EF4-FFF2-40B4-BE49-F238E27FC236}">
                  <a16:creationId xmlns:a16="http://schemas.microsoft.com/office/drawing/2014/main" id="{7208124E-A8DD-46F3-B208-D179A1519BC7}"/>
                </a:ext>
              </a:extLst>
            </p:cNvPr>
            <p:cNvSpPr/>
            <p:nvPr/>
          </p:nvSpPr>
          <p:spPr>
            <a:xfrm>
              <a:off x="-4213" y="0"/>
              <a:ext cx="2156418" cy="2052428"/>
            </a:xfrm>
            <a:custGeom>
              <a:avLst/>
              <a:gdLst/>
              <a:ahLst/>
              <a:cxnLst/>
              <a:rect l="l" t="t" r="r" b="b"/>
              <a:pathLst>
                <a:path w="2156418" h="2052428">
                  <a:moveTo>
                    <a:pt x="278431" y="16918"/>
                  </a:moveTo>
                  <a:cubicBezTo>
                    <a:pt x="278431" y="16918"/>
                    <a:pt x="604014" y="12258"/>
                    <a:pt x="908490" y="12454"/>
                  </a:cubicBezTo>
                  <a:cubicBezTo>
                    <a:pt x="1245272" y="12671"/>
                    <a:pt x="1882350" y="0"/>
                    <a:pt x="1882350" y="0"/>
                  </a:cubicBezTo>
                  <a:cubicBezTo>
                    <a:pt x="1949814" y="0"/>
                    <a:pt x="2025751" y="0"/>
                    <a:pt x="2104524" y="85073"/>
                  </a:cubicBezTo>
                  <a:cubicBezTo>
                    <a:pt x="2147502" y="131488"/>
                    <a:pt x="2148570" y="240224"/>
                    <a:pt x="2148975" y="320281"/>
                  </a:cubicBezTo>
                  <a:cubicBezTo>
                    <a:pt x="2148975" y="320281"/>
                    <a:pt x="2147271" y="1075685"/>
                    <a:pt x="2147271" y="1289844"/>
                  </a:cubicBezTo>
                  <a:cubicBezTo>
                    <a:pt x="2147271" y="1504003"/>
                    <a:pt x="2156418" y="1803182"/>
                    <a:pt x="2156418" y="1803182"/>
                  </a:cubicBezTo>
                  <a:cubicBezTo>
                    <a:pt x="2156418" y="1931850"/>
                    <a:pt x="2152249" y="2052428"/>
                    <a:pt x="1899411" y="2044294"/>
                  </a:cubicBezTo>
                  <a:cubicBezTo>
                    <a:pt x="1899411" y="2044294"/>
                    <a:pt x="1522939" y="2023995"/>
                    <a:pt x="1257333" y="2031594"/>
                  </a:cubicBezTo>
                  <a:cubicBezTo>
                    <a:pt x="972980" y="2039728"/>
                    <a:pt x="304023" y="2052428"/>
                    <a:pt x="304023" y="2052428"/>
                  </a:cubicBezTo>
                  <a:cubicBezTo>
                    <a:pt x="132548" y="2052428"/>
                    <a:pt x="4213" y="1951359"/>
                    <a:pt x="8532" y="1748812"/>
                  </a:cubicBezTo>
                  <a:cubicBezTo>
                    <a:pt x="8532" y="1748812"/>
                    <a:pt x="9630" y="1250271"/>
                    <a:pt x="4815" y="956969"/>
                  </a:cubicBezTo>
                  <a:cubicBezTo>
                    <a:pt x="0" y="663668"/>
                    <a:pt x="25592" y="330596"/>
                    <a:pt x="25592" y="330596"/>
                  </a:cubicBezTo>
                  <a:cubicBezTo>
                    <a:pt x="27224" y="150571"/>
                    <a:pt x="143504" y="16918"/>
                    <a:pt x="278431" y="16918"/>
                  </a:cubicBezTo>
                  <a:close/>
                </a:path>
              </a:pathLst>
            </a:custGeom>
            <a:solidFill>
              <a:srgbClr val="FFD352"/>
            </a:solidFill>
          </p:spPr>
        </p:sp>
      </p:grpSp>
      <p:sp>
        <p:nvSpPr>
          <p:cNvPr id="6" name="Google Shape;84;p14">
            <a:extLst>
              <a:ext uri="{FF2B5EF4-FFF2-40B4-BE49-F238E27FC236}">
                <a16:creationId xmlns:a16="http://schemas.microsoft.com/office/drawing/2014/main" id="{EA69F259-3FFC-43FE-BFBD-4C9A60B73017}"/>
              </a:ext>
            </a:extLst>
          </p:cNvPr>
          <p:cNvSpPr txBox="1">
            <a:spLocks/>
          </p:cNvSpPr>
          <p:nvPr/>
        </p:nvSpPr>
        <p:spPr>
          <a:xfrm>
            <a:off x="1227751" y="1669570"/>
            <a:ext cx="2289172" cy="25387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Font typeface="Arial"/>
              <a:buNone/>
            </a:pPr>
            <a:r>
              <a:rPr lang="en-US" sz="1600" dirty="0" err="1"/>
              <a:t>Đường</a:t>
            </a:r>
            <a:r>
              <a:rPr lang="en-US" sz="1600" dirty="0"/>
              <a:t> </a:t>
            </a:r>
            <a:r>
              <a:rPr lang="en-US" sz="1600" dirty="0" err="1"/>
              <a:t>lối</a:t>
            </a:r>
            <a:r>
              <a:rPr lang="en-US" sz="1600" dirty="0"/>
              <a:t>, </a:t>
            </a:r>
            <a:r>
              <a:rPr lang="en-US" sz="1600" dirty="0" err="1"/>
              <a:t>chính</a:t>
            </a:r>
            <a:r>
              <a:rPr lang="en-US" sz="1600" dirty="0"/>
              <a:t> </a:t>
            </a:r>
            <a:r>
              <a:rPr lang="en-US" sz="1600" dirty="0" err="1"/>
              <a:t>sách</a:t>
            </a:r>
            <a:r>
              <a:rPr lang="en-US" sz="1600" dirty="0"/>
              <a:t> </a:t>
            </a:r>
            <a:r>
              <a:rPr lang="en-US" sz="1600" dirty="0" err="1"/>
              <a:t>Đại</a:t>
            </a:r>
            <a:r>
              <a:rPr lang="en-US" sz="1600" dirty="0"/>
              <a:t> </a:t>
            </a:r>
            <a:r>
              <a:rPr lang="en-US" sz="1600" dirty="0" err="1"/>
              <a:t>hội</a:t>
            </a:r>
            <a:r>
              <a:rPr lang="en-US" sz="1600" dirty="0"/>
              <a:t> II </a:t>
            </a:r>
            <a:r>
              <a:rPr lang="en-US" sz="1600" dirty="0" err="1"/>
              <a:t>đã</a:t>
            </a:r>
            <a:r>
              <a:rPr lang="en-US" sz="1600" dirty="0"/>
              <a:t> </a:t>
            </a:r>
            <a:r>
              <a:rPr lang="en-US" sz="1600" dirty="0" err="1"/>
              <a:t>được</a:t>
            </a:r>
            <a:r>
              <a:rPr lang="en-US" sz="1600" dirty="0"/>
              <a:t> </a:t>
            </a:r>
            <a:r>
              <a:rPr lang="en-US" sz="1600" dirty="0" err="1"/>
              <a:t>bổ</a:t>
            </a:r>
            <a:r>
              <a:rPr lang="en-US" sz="1600" dirty="0"/>
              <a:t> sung </a:t>
            </a:r>
            <a:r>
              <a:rPr lang="en-US" sz="1600" dirty="0" err="1"/>
              <a:t>và</a:t>
            </a:r>
            <a:r>
              <a:rPr lang="en-US" sz="1600" dirty="0"/>
              <a:t> </a:t>
            </a:r>
            <a:r>
              <a:rPr lang="en-US" sz="1600" dirty="0" err="1"/>
              <a:t>phát</a:t>
            </a:r>
            <a:r>
              <a:rPr lang="en-US" sz="1600" dirty="0"/>
              <a:t> </a:t>
            </a:r>
            <a:r>
              <a:rPr lang="en-US" sz="1600" dirty="0" err="1"/>
              <a:t>triển</a:t>
            </a:r>
            <a:r>
              <a:rPr lang="en-US" sz="1600" dirty="0"/>
              <a:t> qua </a:t>
            </a:r>
            <a:r>
              <a:rPr lang="en-US" sz="1600" dirty="0" err="1"/>
              <a:t>các</a:t>
            </a:r>
            <a:r>
              <a:rPr lang="en-US" sz="1600" dirty="0"/>
              <a:t> </a:t>
            </a:r>
            <a:r>
              <a:rPr lang="en-US" sz="1600" dirty="0" err="1"/>
              <a:t>hội</a:t>
            </a:r>
            <a:r>
              <a:rPr lang="en-US" sz="1600" dirty="0"/>
              <a:t> </a:t>
            </a:r>
            <a:r>
              <a:rPr lang="en-US" sz="1600" dirty="0" err="1"/>
              <a:t>nghị</a:t>
            </a:r>
            <a:r>
              <a:rPr lang="en-US" sz="1600" dirty="0"/>
              <a:t> </a:t>
            </a:r>
            <a:r>
              <a:rPr lang="en-US" sz="1600" dirty="0" err="1"/>
              <a:t>Trung</a:t>
            </a:r>
            <a:r>
              <a:rPr lang="en-US" sz="1600" dirty="0"/>
              <a:t> </a:t>
            </a:r>
            <a:r>
              <a:rPr lang="en-US" sz="1600" dirty="0" err="1"/>
              <a:t>ương</a:t>
            </a:r>
            <a:r>
              <a:rPr lang="en-US" sz="1600" dirty="0"/>
              <a:t> </a:t>
            </a:r>
            <a:r>
              <a:rPr lang="en-US" sz="1600" dirty="0" err="1"/>
              <a:t>tiếp</a:t>
            </a:r>
            <a:r>
              <a:rPr lang="en-US" sz="1600" dirty="0"/>
              <a:t> </a:t>
            </a:r>
            <a:r>
              <a:rPr lang="en-US" sz="1600" dirty="0" err="1"/>
              <a:t>theo</a:t>
            </a:r>
            <a:r>
              <a:rPr lang="en-US" sz="1600" dirty="0"/>
              <a:t> </a:t>
            </a:r>
            <a:r>
              <a:rPr lang="en-US" sz="1600" dirty="0" err="1"/>
              <a:t>như</a:t>
            </a:r>
            <a:endParaRPr lang="en-US" sz="1600" dirty="0"/>
          </a:p>
        </p:txBody>
      </p:sp>
      <p:grpSp>
        <p:nvGrpSpPr>
          <p:cNvPr id="7" name="Group 5">
            <a:extLst>
              <a:ext uri="{FF2B5EF4-FFF2-40B4-BE49-F238E27FC236}">
                <a16:creationId xmlns:a16="http://schemas.microsoft.com/office/drawing/2014/main" id="{08DD00BB-709D-4D36-9E3E-705934F16D0A}"/>
              </a:ext>
            </a:extLst>
          </p:cNvPr>
          <p:cNvGrpSpPr/>
          <p:nvPr/>
        </p:nvGrpSpPr>
        <p:grpSpPr>
          <a:xfrm>
            <a:off x="4486435" y="1172308"/>
            <a:ext cx="2894294" cy="795821"/>
            <a:chOff x="0" y="0"/>
            <a:chExt cx="3943350" cy="2070100"/>
          </a:xfrm>
        </p:grpSpPr>
        <p:sp>
          <p:nvSpPr>
            <p:cNvPr id="8" name="Freeform 6">
              <a:extLst>
                <a:ext uri="{FF2B5EF4-FFF2-40B4-BE49-F238E27FC236}">
                  <a16:creationId xmlns:a16="http://schemas.microsoft.com/office/drawing/2014/main" id="{8B7B54A9-ACC3-4B93-A3EC-9DB3499A68B2}"/>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9" name="Group 5">
            <a:extLst>
              <a:ext uri="{FF2B5EF4-FFF2-40B4-BE49-F238E27FC236}">
                <a16:creationId xmlns:a16="http://schemas.microsoft.com/office/drawing/2014/main" id="{7E7FC618-93AC-4C6C-8FCB-AE88E7381844}"/>
              </a:ext>
            </a:extLst>
          </p:cNvPr>
          <p:cNvGrpSpPr/>
          <p:nvPr/>
        </p:nvGrpSpPr>
        <p:grpSpPr>
          <a:xfrm>
            <a:off x="4488299" y="2143130"/>
            <a:ext cx="2894294" cy="795821"/>
            <a:chOff x="0" y="0"/>
            <a:chExt cx="3943350" cy="2070100"/>
          </a:xfrm>
        </p:grpSpPr>
        <p:sp>
          <p:nvSpPr>
            <p:cNvPr id="10" name="Freeform 6">
              <a:extLst>
                <a:ext uri="{FF2B5EF4-FFF2-40B4-BE49-F238E27FC236}">
                  <a16:creationId xmlns:a16="http://schemas.microsoft.com/office/drawing/2014/main" id="{21991C7E-85E6-4BEA-8C3D-FFA524904792}"/>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1" name="Group 5">
            <a:extLst>
              <a:ext uri="{FF2B5EF4-FFF2-40B4-BE49-F238E27FC236}">
                <a16:creationId xmlns:a16="http://schemas.microsoft.com/office/drawing/2014/main" id="{0FFCAA88-9391-41F7-9005-D83E45FFA60C}"/>
              </a:ext>
            </a:extLst>
          </p:cNvPr>
          <p:cNvGrpSpPr/>
          <p:nvPr/>
        </p:nvGrpSpPr>
        <p:grpSpPr>
          <a:xfrm>
            <a:off x="4488299" y="3027000"/>
            <a:ext cx="2894294" cy="795821"/>
            <a:chOff x="0" y="0"/>
            <a:chExt cx="3943350" cy="2070100"/>
          </a:xfrm>
        </p:grpSpPr>
        <p:sp>
          <p:nvSpPr>
            <p:cNvPr id="12" name="Freeform 6">
              <a:extLst>
                <a:ext uri="{FF2B5EF4-FFF2-40B4-BE49-F238E27FC236}">
                  <a16:creationId xmlns:a16="http://schemas.microsoft.com/office/drawing/2014/main" id="{141F9F69-5615-4E91-B47A-230D7CD339FE}"/>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grpSp>
        <p:nvGrpSpPr>
          <p:cNvPr id="13" name="Group 5">
            <a:extLst>
              <a:ext uri="{FF2B5EF4-FFF2-40B4-BE49-F238E27FC236}">
                <a16:creationId xmlns:a16="http://schemas.microsoft.com/office/drawing/2014/main" id="{58ACDB69-9069-4C5A-8F87-8A8F296B875B}"/>
              </a:ext>
            </a:extLst>
          </p:cNvPr>
          <p:cNvGrpSpPr/>
          <p:nvPr/>
        </p:nvGrpSpPr>
        <p:grpSpPr>
          <a:xfrm>
            <a:off x="4488299" y="3909894"/>
            <a:ext cx="2894294" cy="795821"/>
            <a:chOff x="0" y="0"/>
            <a:chExt cx="3943350" cy="2070100"/>
          </a:xfrm>
        </p:grpSpPr>
        <p:sp>
          <p:nvSpPr>
            <p:cNvPr id="14" name="Freeform 6">
              <a:extLst>
                <a:ext uri="{FF2B5EF4-FFF2-40B4-BE49-F238E27FC236}">
                  <a16:creationId xmlns:a16="http://schemas.microsoft.com/office/drawing/2014/main" id="{A2E473AE-60D7-4D48-B8C9-E1DC4FF9F8FB}"/>
                </a:ext>
              </a:extLst>
            </p:cNvPr>
            <p:cNvSpPr/>
            <p:nvPr/>
          </p:nvSpPr>
          <p:spPr>
            <a:xfrm>
              <a:off x="0" y="-2540"/>
              <a:ext cx="3945890" cy="2070100"/>
            </a:xfrm>
            <a:custGeom>
              <a:avLst/>
              <a:gdLst/>
              <a:ahLst/>
              <a:cxnLst/>
              <a:rect l="l" t="t" r="r" b="b"/>
              <a:pathLst>
                <a:path w="3945890" h="2070100">
                  <a:moveTo>
                    <a:pt x="3440430" y="2048510"/>
                  </a:moveTo>
                  <a:cubicBezTo>
                    <a:pt x="3434080" y="2054860"/>
                    <a:pt x="3422650" y="2056130"/>
                    <a:pt x="3415030" y="2054860"/>
                  </a:cubicBezTo>
                  <a:cubicBezTo>
                    <a:pt x="3359150" y="2052320"/>
                    <a:pt x="3304540" y="2052320"/>
                    <a:pt x="3248660" y="2051050"/>
                  </a:cubicBezTo>
                  <a:cubicBezTo>
                    <a:pt x="3053080" y="2049780"/>
                    <a:pt x="2857500" y="2058670"/>
                    <a:pt x="2661920" y="2061210"/>
                  </a:cubicBezTo>
                  <a:cubicBezTo>
                    <a:pt x="2498090" y="2063750"/>
                    <a:pt x="2332990" y="2065020"/>
                    <a:pt x="2169160" y="2066290"/>
                  </a:cubicBezTo>
                  <a:cubicBezTo>
                    <a:pt x="1964690" y="2067560"/>
                    <a:pt x="1760220" y="2068830"/>
                    <a:pt x="1555750" y="2068830"/>
                  </a:cubicBezTo>
                  <a:cubicBezTo>
                    <a:pt x="1362710" y="2068830"/>
                    <a:pt x="1168400" y="2070100"/>
                    <a:pt x="975360" y="2070100"/>
                  </a:cubicBezTo>
                  <a:cubicBezTo>
                    <a:pt x="844550" y="2070100"/>
                    <a:pt x="712470" y="2070100"/>
                    <a:pt x="581660" y="2070100"/>
                  </a:cubicBezTo>
                  <a:cubicBezTo>
                    <a:pt x="449580" y="2070100"/>
                    <a:pt x="317500" y="2067560"/>
                    <a:pt x="194310" y="2011680"/>
                  </a:cubicBezTo>
                  <a:cubicBezTo>
                    <a:pt x="109220" y="1972310"/>
                    <a:pt x="33020" y="1906270"/>
                    <a:pt x="29210" y="1807210"/>
                  </a:cubicBezTo>
                  <a:cubicBezTo>
                    <a:pt x="27940" y="1767840"/>
                    <a:pt x="26670" y="1727200"/>
                    <a:pt x="25400" y="1687830"/>
                  </a:cubicBezTo>
                  <a:cubicBezTo>
                    <a:pt x="21590" y="1499870"/>
                    <a:pt x="15240" y="1310640"/>
                    <a:pt x="10160" y="1121410"/>
                  </a:cubicBezTo>
                  <a:cubicBezTo>
                    <a:pt x="5080" y="956310"/>
                    <a:pt x="0" y="791210"/>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3347720" y="0"/>
                    <a:pt x="3455670" y="5080"/>
                  </a:cubicBezTo>
                  <a:cubicBezTo>
                    <a:pt x="3580130" y="11430"/>
                    <a:pt x="3716020" y="31750"/>
                    <a:pt x="3821430" y="102870"/>
                  </a:cubicBezTo>
                  <a:cubicBezTo>
                    <a:pt x="3860800" y="129540"/>
                    <a:pt x="3895090" y="163830"/>
                    <a:pt x="3915410" y="207010"/>
                  </a:cubicBezTo>
                  <a:cubicBezTo>
                    <a:pt x="3931920" y="241300"/>
                    <a:pt x="3935730" y="276860"/>
                    <a:pt x="3935730" y="314960"/>
                  </a:cubicBezTo>
                  <a:cubicBezTo>
                    <a:pt x="3933190" y="515620"/>
                    <a:pt x="3945890" y="1203960"/>
                    <a:pt x="3939540" y="1347470"/>
                  </a:cubicBezTo>
                  <a:cubicBezTo>
                    <a:pt x="3933190" y="1466850"/>
                    <a:pt x="3923030" y="1586230"/>
                    <a:pt x="3907790" y="1704340"/>
                  </a:cubicBezTo>
                  <a:cubicBezTo>
                    <a:pt x="3903980" y="1734820"/>
                    <a:pt x="3902710" y="1766570"/>
                    <a:pt x="3893820" y="1795780"/>
                  </a:cubicBezTo>
                  <a:cubicBezTo>
                    <a:pt x="3877310" y="1849120"/>
                    <a:pt x="3841750" y="1894840"/>
                    <a:pt x="3799840" y="1930400"/>
                  </a:cubicBezTo>
                  <a:cubicBezTo>
                    <a:pt x="3695700" y="2018030"/>
                    <a:pt x="3552190" y="2054860"/>
                    <a:pt x="3418840" y="2056130"/>
                  </a:cubicBezTo>
                  <a:cubicBezTo>
                    <a:pt x="3394710" y="2056130"/>
                    <a:pt x="3422650" y="2039620"/>
                    <a:pt x="3434080" y="2039620"/>
                  </a:cubicBezTo>
                  <a:cubicBezTo>
                    <a:pt x="3562350" y="2039620"/>
                    <a:pt x="3702050" y="2002790"/>
                    <a:pt x="3793490" y="1907540"/>
                  </a:cubicBezTo>
                  <a:cubicBezTo>
                    <a:pt x="3831590" y="1866900"/>
                    <a:pt x="3859530" y="1816100"/>
                    <a:pt x="3865880" y="1760220"/>
                  </a:cubicBezTo>
                  <a:cubicBezTo>
                    <a:pt x="3868420" y="1734820"/>
                    <a:pt x="3870960" y="1710690"/>
                    <a:pt x="3873500" y="1685290"/>
                  </a:cubicBezTo>
                  <a:cubicBezTo>
                    <a:pt x="3942080" y="1125220"/>
                    <a:pt x="3898900" y="382270"/>
                    <a:pt x="3898900" y="320040"/>
                  </a:cubicBezTo>
                  <a:cubicBezTo>
                    <a:pt x="3898900" y="275590"/>
                    <a:pt x="3891280" y="233680"/>
                    <a:pt x="3868420" y="195580"/>
                  </a:cubicBezTo>
                  <a:cubicBezTo>
                    <a:pt x="3843020" y="153670"/>
                    <a:pt x="3802380" y="121920"/>
                    <a:pt x="3759200" y="97790"/>
                  </a:cubicBezTo>
                  <a:cubicBezTo>
                    <a:pt x="3616960" y="19050"/>
                    <a:pt x="3449320" y="19050"/>
                    <a:pt x="3290570" y="20320"/>
                  </a:cubicBezTo>
                  <a:cubicBezTo>
                    <a:pt x="312039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859790"/>
                  </a:cubicBezTo>
                  <a:cubicBezTo>
                    <a:pt x="45720" y="1060450"/>
                    <a:pt x="52070" y="1262380"/>
                    <a:pt x="57150" y="1463040"/>
                  </a:cubicBezTo>
                  <a:cubicBezTo>
                    <a:pt x="60960" y="1576070"/>
                    <a:pt x="63500" y="1689100"/>
                    <a:pt x="67310" y="1802130"/>
                  </a:cubicBezTo>
                  <a:cubicBezTo>
                    <a:pt x="71120" y="1917700"/>
                    <a:pt x="176530" y="1985010"/>
                    <a:pt x="275590" y="2019300"/>
                  </a:cubicBezTo>
                  <a:cubicBezTo>
                    <a:pt x="356870" y="2047240"/>
                    <a:pt x="441960" y="2056130"/>
                    <a:pt x="527050" y="2056130"/>
                  </a:cubicBezTo>
                  <a:cubicBezTo>
                    <a:pt x="615950" y="2056130"/>
                    <a:pt x="703580" y="2056130"/>
                    <a:pt x="792480" y="2056130"/>
                  </a:cubicBezTo>
                  <a:cubicBezTo>
                    <a:pt x="962660" y="2056130"/>
                    <a:pt x="1131570" y="2056130"/>
                    <a:pt x="1301750" y="2054860"/>
                  </a:cubicBezTo>
                  <a:cubicBezTo>
                    <a:pt x="1504950" y="2054860"/>
                    <a:pt x="1708150" y="2053590"/>
                    <a:pt x="1910080" y="2052320"/>
                  </a:cubicBezTo>
                  <a:cubicBezTo>
                    <a:pt x="2096770" y="2051050"/>
                    <a:pt x="2283460" y="2049780"/>
                    <a:pt x="2468880" y="2048510"/>
                  </a:cubicBezTo>
                  <a:cubicBezTo>
                    <a:pt x="2589530" y="2047240"/>
                    <a:pt x="2710180" y="2045970"/>
                    <a:pt x="2830830" y="2042160"/>
                  </a:cubicBezTo>
                  <a:cubicBezTo>
                    <a:pt x="3032760" y="2034540"/>
                    <a:pt x="3235960" y="2030730"/>
                    <a:pt x="3437890" y="2038350"/>
                  </a:cubicBezTo>
                  <a:cubicBezTo>
                    <a:pt x="3446780" y="2039620"/>
                    <a:pt x="3445510" y="2043430"/>
                    <a:pt x="3440430" y="2048510"/>
                  </a:cubicBezTo>
                  <a:close/>
                </a:path>
              </a:pathLst>
            </a:custGeom>
            <a:solidFill>
              <a:srgbClr val="000000"/>
            </a:solidFill>
          </p:spPr>
        </p:sp>
      </p:grpSp>
      <p:sp>
        <p:nvSpPr>
          <p:cNvPr id="15" name="Google Shape;84;p14">
            <a:extLst>
              <a:ext uri="{FF2B5EF4-FFF2-40B4-BE49-F238E27FC236}">
                <a16:creationId xmlns:a16="http://schemas.microsoft.com/office/drawing/2014/main" id="{2350A0F2-9758-46D4-9D32-E1F131BC3377}"/>
              </a:ext>
            </a:extLst>
          </p:cNvPr>
          <p:cNvSpPr txBox="1">
            <a:spLocks/>
          </p:cNvSpPr>
          <p:nvPr/>
        </p:nvSpPr>
        <p:spPr>
          <a:xfrm>
            <a:off x="4529192" y="1231724"/>
            <a:ext cx="2810644" cy="7958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Font typeface="Arial"/>
              <a:buNone/>
            </a:pPr>
            <a:r>
              <a:rPr lang="en-US" sz="1600" dirty="0" err="1"/>
              <a:t>Hội</a:t>
            </a:r>
            <a:r>
              <a:rPr lang="en-US" sz="1600" dirty="0"/>
              <a:t> </a:t>
            </a:r>
            <a:r>
              <a:rPr lang="en-US" sz="1600" dirty="0" err="1"/>
              <a:t>nghị</a:t>
            </a:r>
            <a:r>
              <a:rPr lang="en-US" sz="1600" dirty="0"/>
              <a:t> </a:t>
            </a:r>
            <a:r>
              <a:rPr lang="en-US" sz="1600" dirty="0" err="1"/>
              <a:t>Trung</a:t>
            </a:r>
            <a:r>
              <a:rPr lang="en-US" sz="1600" dirty="0"/>
              <a:t> </a:t>
            </a:r>
            <a:r>
              <a:rPr lang="en-US" sz="1600" dirty="0" err="1"/>
              <a:t>ương</a:t>
            </a:r>
            <a:r>
              <a:rPr lang="en-US" sz="1600" dirty="0"/>
              <a:t> </a:t>
            </a:r>
            <a:r>
              <a:rPr lang="en-US" sz="1600" dirty="0" err="1"/>
              <a:t>lần</a:t>
            </a:r>
            <a:r>
              <a:rPr lang="en-US" sz="1600" dirty="0"/>
              <a:t> </a:t>
            </a:r>
            <a:r>
              <a:rPr lang="en-US" sz="1600" dirty="0" err="1"/>
              <a:t>thứ</a:t>
            </a:r>
            <a:r>
              <a:rPr lang="en-US" sz="1600" dirty="0"/>
              <a:t> </a:t>
            </a:r>
            <a:r>
              <a:rPr lang="en-US" sz="1600" dirty="0" err="1"/>
              <a:t>nhất</a:t>
            </a:r>
            <a:r>
              <a:rPr lang="en-US" sz="1600" dirty="0"/>
              <a:t> ( 3/1951)</a:t>
            </a:r>
          </a:p>
        </p:txBody>
      </p:sp>
      <p:sp>
        <p:nvSpPr>
          <p:cNvPr id="16" name="Google Shape;84;p14">
            <a:extLst>
              <a:ext uri="{FF2B5EF4-FFF2-40B4-BE49-F238E27FC236}">
                <a16:creationId xmlns:a16="http://schemas.microsoft.com/office/drawing/2014/main" id="{A87EC1DB-CDE6-4B84-A4F5-6836DD5772A7}"/>
              </a:ext>
            </a:extLst>
          </p:cNvPr>
          <p:cNvSpPr txBox="1">
            <a:spLocks/>
          </p:cNvSpPr>
          <p:nvPr/>
        </p:nvSpPr>
        <p:spPr>
          <a:xfrm>
            <a:off x="4572000" y="2185690"/>
            <a:ext cx="2810644" cy="7958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Font typeface="Arial"/>
              <a:buNone/>
            </a:pPr>
            <a:r>
              <a:rPr lang="en-US" sz="1600" dirty="0" err="1"/>
              <a:t>Hội</a:t>
            </a:r>
            <a:r>
              <a:rPr lang="en-US" sz="1600" dirty="0"/>
              <a:t> </a:t>
            </a:r>
            <a:r>
              <a:rPr lang="en-US" sz="1600" dirty="0" err="1"/>
              <a:t>nghị</a:t>
            </a:r>
            <a:r>
              <a:rPr lang="en-US" sz="1600" dirty="0"/>
              <a:t> </a:t>
            </a:r>
            <a:r>
              <a:rPr lang="en-US" sz="1600" dirty="0" err="1"/>
              <a:t>Trung</a:t>
            </a:r>
            <a:r>
              <a:rPr lang="en-US" sz="1600" dirty="0"/>
              <a:t> </a:t>
            </a:r>
            <a:r>
              <a:rPr lang="en-US" sz="1600" dirty="0" err="1"/>
              <a:t>ương</a:t>
            </a:r>
            <a:r>
              <a:rPr lang="en-US" sz="1600" dirty="0"/>
              <a:t> </a:t>
            </a:r>
            <a:r>
              <a:rPr lang="en-US" sz="1600" dirty="0" err="1"/>
              <a:t>lần</a:t>
            </a:r>
            <a:r>
              <a:rPr lang="en-US" sz="1600" dirty="0"/>
              <a:t> </a:t>
            </a:r>
            <a:r>
              <a:rPr lang="en-US" sz="1600" dirty="0" err="1"/>
              <a:t>thứ</a:t>
            </a:r>
            <a:r>
              <a:rPr lang="en-US" sz="1600" dirty="0"/>
              <a:t> </a:t>
            </a:r>
            <a:r>
              <a:rPr lang="en-US" sz="1600" dirty="0" err="1"/>
              <a:t>hai</a:t>
            </a:r>
            <a:r>
              <a:rPr lang="en-US" sz="1600" dirty="0"/>
              <a:t> ( 10/1951)</a:t>
            </a:r>
          </a:p>
        </p:txBody>
      </p:sp>
      <p:sp>
        <p:nvSpPr>
          <p:cNvPr id="17" name="Google Shape;84;p14">
            <a:extLst>
              <a:ext uri="{FF2B5EF4-FFF2-40B4-BE49-F238E27FC236}">
                <a16:creationId xmlns:a16="http://schemas.microsoft.com/office/drawing/2014/main" id="{64A07D27-9C47-454C-A63E-89D8ADAC8968}"/>
              </a:ext>
            </a:extLst>
          </p:cNvPr>
          <p:cNvSpPr txBox="1">
            <a:spLocks/>
          </p:cNvSpPr>
          <p:nvPr/>
        </p:nvSpPr>
        <p:spPr>
          <a:xfrm>
            <a:off x="4529192" y="3070537"/>
            <a:ext cx="2810644" cy="7958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Font typeface="Arial"/>
              <a:buNone/>
            </a:pPr>
            <a:r>
              <a:rPr lang="en-US" sz="1600" dirty="0" err="1"/>
              <a:t>Hội</a:t>
            </a:r>
            <a:r>
              <a:rPr lang="en-US" sz="1600" dirty="0"/>
              <a:t> </a:t>
            </a:r>
            <a:r>
              <a:rPr lang="en-US" sz="1600" dirty="0" err="1"/>
              <a:t>nghị</a:t>
            </a:r>
            <a:r>
              <a:rPr lang="en-US" sz="1600" dirty="0"/>
              <a:t> </a:t>
            </a:r>
            <a:r>
              <a:rPr lang="en-US" sz="1600" dirty="0" err="1"/>
              <a:t>Trung</a:t>
            </a:r>
            <a:r>
              <a:rPr lang="en-US" sz="1600" dirty="0"/>
              <a:t> </a:t>
            </a:r>
            <a:r>
              <a:rPr lang="en-US" sz="1600" dirty="0" err="1"/>
              <a:t>ương</a:t>
            </a:r>
            <a:r>
              <a:rPr lang="en-US" sz="1600" dirty="0"/>
              <a:t> </a:t>
            </a:r>
            <a:r>
              <a:rPr lang="en-US" sz="1600" dirty="0" err="1"/>
              <a:t>lần</a:t>
            </a:r>
            <a:r>
              <a:rPr lang="en-US" sz="1600" dirty="0"/>
              <a:t> </a:t>
            </a:r>
            <a:r>
              <a:rPr lang="en-US" sz="1600" dirty="0" err="1"/>
              <a:t>thứ</a:t>
            </a:r>
            <a:r>
              <a:rPr lang="en-US" sz="1600" dirty="0"/>
              <a:t> </a:t>
            </a:r>
            <a:r>
              <a:rPr lang="en-US" sz="1600" dirty="0" err="1"/>
              <a:t>tư</a:t>
            </a:r>
            <a:r>
              <a:rPr lang="en-US" sz="1600" dirty="0"/>
              <a:t> ( 1/1953)</a:t>
            </a:r>
          </a:p>
        </p:txBody>
      </p:sp>
      <p:sp>
        <p:nvSpPr>
          <p:cNvPr id="18" name="Google Shape;84;p14">
            <a:extLst>
              <a:ext uri="{FF2B5EF4-FFF2-40B4-BE49-F238E27FC236}">
                <a16:creationId xmlns:a16="http://schemas.microsoft.com/office/drawing/2014/main" id="{86B713D2-B26C-47E3-AEA9-881233AAD0DE}"/>
              </a:ext>
            </a:extLst>
          </p:cNvPr>
          <p:cNvSpPr txBox="1">
            <a:spLocks/>
          </p:cNvSpPr>
          <p:nvPr/>
        </p:nvSpPr>
        <p:spPr>
          <a:xfrm>
            <a:off x="4486435" y="3908917"/>
            <a:ext cx="2810644" cy="79582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lnSpc>
                <a:spcPct val="150000"/>
              </a:lnSpc>
              <a:buSzPts val="1100"/>
              <a:buFont typeface="Arial"/>
              <a:buNone/>
            </a:pPr>
            <a:r>
              <a:rPr lang="en-US" sz="1600" dirty="0" err="1"/>
              <a:t>Hội</a:t>
            </a:r>
            <a:r>
              <a:rPr lang="en-US" sz="1600" dirty="0"/>
              <a:t> </a:t>
            </a:r>
            <a:r>
              <a:rPr lang="en-US" sz="1600" dirty="0" err="1"/>
              <a:t>nghị</a:t>
            </a:r>
            <a:r>
              <a:rPr lang="en-US" sz="1600" dirty="0"/>
              <a:t> </a:t>
            </a:r>
            <a:r>
              <a:rPr lang="en-US" sz="1600" dirty="0" err="1"/>
              <a:t>Trung</a:t>
            </a:r>
            <a:r>
              <a:rPr lang="en-US" sz="1600" dirty="0"/>
              <a:t> </a:t>
            </a:r>
            <a:r>
              <a:rPr lang="en-US" sz="1600" dirty="0" err="1"/>
              <a:t>ương</a:t>
            </a:r>
            <a:r>
              <a:rPr lang="en-US" sz="1600" dirty="0"/>
              <a:t> </a:t>
            </a:r>
            <a:r>
              <a:rPr lang="en-US" sz="1600" dirty="0" err="1"/>
              <a:t>lần</a:t>
            </a:r>
            <a:r>
              <a:rPr lang="en-US" sz="1600" dirty="0"/>
              <a:t> </a:t>
            </a:r>
            <a:r>
              <a:rPr lang="en-US" sz="1600" dirty="0" err="1"/>
              <a:t>thứ</a:t>
            </a:r>
            <a:r>
              <a:rPr lang="en-US" sz="1600" dirty="0"/>
              <a:t> </a:t>
            </a:r>
            <a:r>
              <a:rPr lang="en-US" sz="1600" dirty="0" err="1"/>
              <a:t>tư</a:t>
            </a:r>
            <a:r>
              <a:rPr lang="en-US" sz="1600" dirty="0"/>
              <a:t> ( 11/1953)</a:t>
            </a:r>
          </a:p>
        </p:txBody>
      </p:sp>
    </p:spTree>
    <p:extLst>
      <p:ext uri="{BB962C8B-B14F-4D97-AF65-F5344CB8AC3E}">
        <p14:creationId xmlns:p14="http://schemas.microsoft.com/office/powerpoint/2010/main" val="1951143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body" idx="4294967295"/>
          </p:nvPr>
        </p:nvSpPr>
        <p:spPr>
          <a:xfrm>
            <a:off x="914400" y="393450"/>
            <a:ext cx="3141000" cy="43710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b="1" dirty="0" err="1">
                <a:solidFill>
                  <a:srgbClr val="FFFFFF"/>
                </a:solidFill>
                <a:latin typeface="Work Sans"/>
                <a:ea typeface="Work Sans"/>
                <a:cs typeface="Work Sans"/>
                <a:sym typeface="Work Sans"/>
              </a:rPr>
              <a:t>Trên</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các</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mặt</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trận</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chính</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trị</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kinh</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tế</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văn</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hóa</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xã</a:t>
            </a:r>
            <a:r>
              <a:rPr lang="en-US" b="1" dirty="0">
                <a:solidFill>
                  <a:srgbClr val="FFFFFF"/>
                </a:solidFill>
                <a:latin typeface="Work Sans"/>
                <a:ea typeface="Work Sans"/>
                <a:cs typeface="Work Sans"/>
                <a:sym typeface="Work Sans"/>
              </a:rPr>
              <a:t> </a:t>
            </a:r>
            <a:r>
              <a:rPr lang="en-US" b="1" dirty="0" err="1">
                <a:solidFill>
                  <a:srgbClr val="FFFFFF"/>
                </a:solidFill>
                <a:latin typeface="Work Sans"/>
                <a:ea typeface="Work Sans"/>
                <a:cs typeface="Work Sans"/>
                <a:sym typeface="Work Sans"/>
              </a:rPr>
              <a:t>hội</a:t>
            </a:r>
            <a:endParaRPr lang="en-US" b="1" dirty="0">
              <a:solidFill>
                <a:srgbClr val="FFFFFF"/>
              </a:solidFill>
              <a:latin typeface="Work Sans"/>
              <a:ea typeface="Work Sans"/>
              <a:cs typeface="Work Sans"/>
              <a:sym typeface="Work Sans"/>
            </a:endParaRPr>
          </a:p>
          <a:p>
            <a:pPr marL="0" lvl="0" indent="0" algn="l" rtl="0">
              <a:spcBef>
                <a:spcPts val="600"/>
              </a:spcBef>
              <a:spcAft>
                <a:spcPts val="0"/>
              </a:spcAft>
              <a:buNone/>
            </a:pPr>
            <a:r>
              <a:rPr lang="en-US" dirty="0" err="1">
                <a:solidFill>
                  <a:srgbClr val="FFFFFF"/>
                </a:solidFill>
                <a:latin typeface="Work Sans Light" pitchFamily="2" charset="0"/>
                <a:sym typeface="Work Sans"/>
              </a:rPr>
              <a:t>Hội</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nghị</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Trung</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ương</a:t>
            </a:r>
            <a:r>
              <a:rPr lang="en-US" dirty="0">
                <a:solidFill>
                  <a:srgbClr val="FFFFFF"/>
                </a:solidFill>
                <a:latin typeface="Work Sans Light" pitchFamily="2" charset="0"/>
                <a:sym typeface="Work Sans"/>
              </a:rPr>
              <a:t> 5, </a:t>
            </a:r>
            <a:r>
              <a:rPr lang="en-US" dirty="0" err="1">
                <a:solidFill>
                  <a:srgbClr val="FFFFFF"/>
                </a:solidFill>
                <a:latin typeface="Work Sans Light" pitchFamily="2" charset="0"/>
                <a:sym typeface="Work Sans"/>
              </a:rPr>
              <a:t>Đảng</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quyết</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định</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phát</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động</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giảm</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tô</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và</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tiến</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hành</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cải</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cách</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ruộng</a:t>
            </a:r>
            <a:r>
              <a:rPr lang="en-US" dirty="0">
                <a:solidFill>
                  <a:srgbClr val="FFFFFF"/>
                </a:solidFill>
                <a:latin typeface="Work Sans Light" pitchFamily="2" charset="0"/>
                <a:sym typeface="Work Sans"/>
              </a:rPr>
              <a:t> </a:t>
            </a:r>
            <a:r>
              <a:rPr lang="en-US" dirty="0" err="1">
                <a:solidFill>
                  <a:srgbClr val="FFFFFF"/>
                </a:solidFill>
                <a:latin typeface="Work Sans Light" pitchFamily="2" charset="0"/>
                <a:sym typeface="Work Sans"/>
              </a:rPr>
              <a:t>đất</a:t>
            </a:r>
            <a:endParaRPr dirty="0">
              <a:solidFill>
                <a:srgbClr val="FFFFFF"/>
              </a:solidFill>
              <a:latin typeface="Work Sans Light" pitchFamily="2" charset="0"/>
            </a:endParaRPr>
          </a:p>
        </p:txBody>
      </p:sp>
      <p:sp>
        <p:nvSpPr>
          <p:cNvPr id="328" name="Google Shape;328;p3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329" name="Google Shape;329;p33"/>
          <p:cNvGrpSpPr/>
          <p:nvPr/>
        </p:nvGrpSpPr>
        <p:grpSpPr>
          <a:xfrm>
            <a:off x="3938374" y="1241129"/>
            <a:ext cx="4542205" cy="2661224"/>
            <a:chOff x="1177450" y="241631"/>
            <a:chExt cx="6173152" cy="3616776"/>
          </a:xfrm>
        </p:grpSpPr>
        <p:sp>
          <p:nvSpPr>
            <p:cNvPr id="330" name="Google Shape;330;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34" name="Google Shape;334;p33"/>
          <p:cNvPicPr preferRelativeResize="0"/>
          <p:nvPr/>
        </p:nvPicPr>
        <p:blipFill>
          <a:blip r:embed="rId3"/>
          <a:srcRect t="25847" b="25847"/>
          <a:stretch/>
        </p:blipFill>
        <p:spPr>
          <a:xfrm>
            <a:off x="4439997" y="1367205"/>
            <a:ext cx="3530550" cy="2242675"/>
          </a:xfrm>
          <a:prstGeom prst="rect">
            <a:avLst/>
          </a:prstGeom>
          <a:blipFill>
            <a:blip r:embed="rId4"/>
            <a:stretch>
              <a:fillRect/>
            </a:stretch>
          </a:blip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83454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85800" y="712428"/>
            <a:ext cx="3470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000" dirty="0">
                <a:solidFill>
                  <a:srgbClr val="FF0000"/>
                </a:solidFill>
              </a:rPr>
              <a:t>Kết hợp đấu tranh quân sự và ngoại giao kết thúc thắng lợi cuộc kháng chiến</a:t>
            </a:r>
            <a:endParaRPr sz="2000" dirty="0">
              <a:solidFill>
                <a:srgbClr val="FF0000"/>
              </a:solidFill>
            </a:endParaRPr>
          </a:p>
        </p:txBody>
      </p:sp>
      <p:sp>
        <p:nvSpPr>
          <p:cNvPr id="84" name="Google Shape;84;p14"/>
          <p:cNvSpPr txBox="1">
            <a:spLocks noGrp="1"/>
          </p:cNvSpPr>
          <p:nvPr>
            <p:ph type="subTitle" idx="4294967295"/>
          </p:nvPr>
        </p:nvSpPr>
        <p:spPr>
          <a:xfrm>
            <a:off x="493875" y="1872228"/>
            <a:ext cx="3886200" cy="2558844"/>
          </a:xfrm>
          <a:prstGeom prst="rect">
            <a:avLst/>
          </a:prstGeom>
        </p:spPr>
        <p:txBody>
          <a:bodyPr spcFirstLastPara="1" wrap="square" lIns="91425" tIns="91425" rIns="91425" bIns="91425" anchor="b" anchorCtr="0">
            <a:noAutofit/>
          </a:bodyPr>
          <a:lstStyle/>
          <a:p>
            <a:pPr marL="285750" indent="-285750">
              <a:buSzPts val="1100"/>
            </a:pPr>
            <a:r>
              <a:rPr lang="en-US" sz="1600" dirty="0" err="1"/>
              <a:t>Kế</a:t>
            </a:r>
            <a:r>
              <a:rPr lang="en-US" sz="1600" dirty="0"/>
              <a:t> </a:t>
            </a:r>
            <a:r>
              <a:rPr lang="en-US" sz="1600" dirty="0" err="1"/>
              <a:t>hoạch</a:t>
            </a:r>
            <a:r>
              <a:rPr lang="en-US" sz="1600" dirty="0"/>
              <a:t> Nava có </a:t>
            </a:r>
            <a:r>
              <a:rPr lang="en-US" sz="1600" dirty="0" err="1"/>
              <a:t>nguy</a:t>
            </a:r>
            <a:r>
              <a:rPr lang="en-US" sz="1600" dirty="0"/>
              <a:t> </a:t>
            </a:r>
            <a:r>
              <a:rPr lang="en-US" sz="1600" dirty="0" err="1"/>
              <a:t>cơ</a:t>
            </a:r>
            <a:r>
              <a:rPr lang="en-US" sz="1600" dirty="0"/>
              <a:t> </a:t>
            </a:r>
            <a:r>
              <a:rPr lang="en-US" sz="1600" dirty="0" err="1"/>
              <a:t>bị</a:t>
            </a:r>
            <a:r>
              <a:rPr lang="en-US" sz="1600" dirty="0"/>
              <a:t> </a:t>
            </a:r>
            <a:r>
              <a:rPr lang="en-US" sz="1600" dirty="0" err="1"/>
              <a:t>phá</a:t>
            </a:r>
            <a:r>
              <a:rPr lang="en-US" sz="1600" dirty="0"/>
              <a:t> </a:t>
            </a:r>
            <a:r>
              <a:rPr lang="en-US" sz="1600" dirty="0" err="1"/>
              <a:t>sản</a:t>
            </a:r>
            <a:r>
              <a:rPr lang="en-US" sz="1600" dirty="0"/>
              <a:t> =&gt; </a:t>
            </a:r>
            <a:r>
              <a:rPr lang="en-US" sz="1600" dirty="0" err="1"/>
              <a:t>Phá</a:t>
            </a:r>
            <a:r>
              <a:rPr lang="en-US" sz="1600" dirty="0"/>
              <a:t> </a:t>
            </a:r>
            <a:r>
              <a:rPr lang="en-US" sz="1600" dirty="0" err="1"/>
              <a:t>xây</a:t>
            </a:r>
            <a:r>
              <a:rPr lang="en-US" sz="1600" dirty="0"/>
              <a:t> </a:t>
            </a:r>
            <a:r>
              <a:rPr lang="en-US" sz="1600" dirty="0" err="1"/>
              <a:t>dựng</a:t>
            </a:r>
            <a:r>
              <a:rPr lang="en-US" sz="1600" dirty="0"/>
              <a:t> </a:t>
            </a:r>
            <a:r>
              <a:rPr lang="en-US" sz="1600" dirty="0" err="1"/>
              <a:t>Điện</a:t>
            </a:r>
            <a:r>
              <a:rPr lang="en-US" sz="1600" dirty="0"/>
              <a:t> </a:t>
            </a:r>
            <a:r>
              <a:rPr lang="en-US" sz="1600" dirty="0" err="1"/>
              <a:t>Biên</a:t>
            </a:r>
            <a:r>
              <a:rPr lang="en-US" sz="1600" dirty="0"/>
              <a:t> </a:t>
            </a:r>
            <a:r>
              <a:rPr lang="en-US" sz="1600" dirty="0" err="1"/>
              <a:t>phủ</a:t>
            </a:r>
            <a:r>
              <a:rPr lang="en-US" sz="1600" dirty="0"/>
              <a:t> </a:t>
            </a:r>
            <a:r>
              <a:rPr lang="en-US" sz="1600" dirty="0" err="1"/>
              <a:t>thành</a:t>
            </a:r>
            <a:r>
              <a:rPr lang="en-US" sz="1600" dirty="0"/>
              <a:t> </a:t>
            </a:r>
            <a:r>
              <a:rPr lang="en-US" sz="1600" dirty="0" err="1"/>
              <a:t>trung</a:t>
            </a:r>
            <a:r>
              <a:rPr lang="en-US" sz="1600" dirty="0"/>
              <a:t> </a:t>
            </a:r>
            <a:r>
              <a:rPr lang="en-US" sz="1600" dirty="0" err="1"/>
              <a:t>tâm</a:t>
            </a:r>
            <a:r>
              <a:rPr lang="en-US" sz="1600" dirty="0"/>
              <a:t> </a:t>
            </a:r>
            <a:r>
              <a:rPr lang="en-US" sz="1600" dirty="0" err="1"/>
              <a:t>kế</a:t>
            </a:r>
            <a:r>
              <a:rPr lang="en-US" sz="1600" dirty="0"/>
              <a:t> </a:t>
            </a:r>
            <a:r>
              <a:rPr lang="en-US" sz="1600" dirty="0" err="1"/>
              <a:t>hoạch</a:t>
            </a:r>
            <a:endParaRPr lang="en-US" sz="1600" dirty="0"/>
          </a:p>
          <a:p>
            <a:pPr marL="285750" indent="-285750">
              <a:buSzPts val="1100"/>
            </a:pPr>
            <a:r>
              <a:rPr lang="en-US" sz="1600" dirty="0" err="1"/>
              <a:t>Điện</a:t>
            </a:r>
            <a:r>
              <a:rPr lang="en-US" sz="1600" dirty="0"/>
              <a:t> </a:t>
            </a:r>
            <a:r>
              <a:rPr lang="en-US" sz="1600" dirty="0" err="1"/>
              <a:t>biên</a:t>
            </a:r>
            <a:r>
              <a:rPr lang="en-US" sz="1600" dirty="0"/>
              <a:t> </a:t>
            </a:r>
            <a:r>
              <a:rPr lang="en-US" sz="1600" dirty="0" err="1"/>
              <a:t>phủ</a:t>
            </a:r>
            <a:r>
              <a:rPr lang="en-US" sz="1600" dirty="0"/>
              <a:t> </a:t>
            </a:r>
            <a:r>
              <a:rPr lang="en-US" sz="1600" dirty="0" err="1"/>
              <a:t>tập</a:t>
            </a:r>
            <a:r>
              <a:rPr lang="en-US" sz="1600" dirty="0"/>
              <a:t> </a:t>
            </a:r>
            <a:r>
              <a:rPr lang="en-US" sz="1600" dirty="0" err="1"/>
              <a:t>đoàn</a:t>
            </a:r>
            <a:r>
              <a:rPr lang="en-US" sz="1600" dirty="0"/>
              <a:t> </a:t>
            </a:r>
            <a:r>
              <a:rPr lang="en-US" sz="1600" dirty="0" err="1"/>
              <a:t>cứ</a:t>
            </a:r>
            <a:r>
              <a:rPr lang="en-US" sz="1600" dirty="0"/>
              <a:t> </a:t>
            </a:r>
            <a:r>
              <a:rPr lang="en-US" sz="1600" dirty="0" err="1"/>
              <a:t>điểm</a:t>
            </a:r>
            <a:r>
              <a:rPr lang="en-US" sz="1600" dirty="0"/>
              <a:t> </a:t>
            </a:r>
            <a:r>
              <a:rPr lang="en-US" sz="1600" dirty="0" err="1"/>
              <a:t>mạnh</a:t>
            </a:r>
            <a:r>
              <a:rPr lang="en-US" sz="1600" dirty="0"/>
              <a:t> </a:t>
            </a:r>
            <a:r>
              <a:rPr lang="en-US" sz="1600" dirty="0" err="1"/>
              <a:t>nhất</a:t>
            </a:r>
            <a:r>
              <a:rPr lang="en-US" sz="1600" dirty="0"/>
              <a:t> </a:t>
            </a:r>
            <a:r>
              <a:rPr lang="en-US" sz="1600" dirty="0" err="1"/>
              <a:t>Đông</a:t>
            </a:r>
            <a:r>
              <a:rPr lang="en-US" sz="1600" dirty="0"/>
              <a:t> </a:t>
            </a:r>
            <a:r>
              <a:rPr lang="en-US" sz="1600" dirty="0" err="1"/>
              <a:t>Dương</a:t>
            </a:r>
            <a:r>
              <a:rPr lang="en-US" sz="1600" dirty="0"/>
              <a:t>.</a:t>
            </a:r>
          </a:p>
          <a:p>
            <a:pPr marL="285750" indent="-285750">
              <a:buSzPts val="1100"/>
            </a:pPr>
            <a:r>
              <a:rPr lang="en-US" sz="1600" dirty="0" err="1"/>
              <a:t>Pháp</a:t>
            </a:r>
            <a:r>
              <a:rPr lang="en-US" sz="1600" dirty="0"/>
              <a:t> </a:t>
            </a:r>
            <a:r>
              <a:rPr lang="en-US" sz="1600" dirty="0" err="1"/>
              <a:t>và</a:t>
            </a:r>
            <a:r>
              <a:rPr lang="en-US" sz="1600" dirty="0"/>
              <a:t> </a:t>
            </a:r>
            <a:r>
              <a:rPr lang="en-US" sz="1600" dirty="0" err="1"/>
              <a:t>Mỹ</a:t>
            </a:r>
            <a:r>
              <a:rPr lang="en-US" sz="1600" dirty="0"/>
              <a:t> </a:t>
            </a:r>
            <a:r>
              <a:rPr lang="en-US" sz="1600" dirty="0" err="1"/>
              <a:t>đánh</a:t>
            </a:r>
            <a:r>
              <a:rPr lang="en-US" sz="1600" dirty="0"/>
              <a:t> </a:t>
            </a:r>
            <a:r>
              <a:rPr lang="en-US" sz="1600" dirty="0" err="1"/>
              <a:t>giá</a:t>
            </a:r>
            <a:r>
              <a:rPr lang="en-US" sz="1600" dirty="0"/>
              <a:t>: “</a:t>
            </a:r>
            <a:r>
              <a:rPr lang="en-US" sz="1600" dirty="0" err="1"/>
              <a:t>Điện</a:t>
            </a:r>
            <a:r>
              <a:rPr lang="en-US" sz="1600" dirty="0"/>
              <a:t> </a:t>
            </a:r>
            <a:r>
              <a:rPr lang="en-US" sz="1600" dirty="0" err="1"/>
              <a:t>Biên</a:t>
            </a:r>
            <a:r>
              <a:rPr lang="en-US" sz="1600" dirty="0"/>
              <a:t> </a:t>
            </a:r>
            <a:r>
              <a:rPr lang="en-US" sz="1600" dirty="0" err="1"/>
              <a:t>Phủ</a:t>
            </a:r>
            <a:r>
              <a:rPr lang="en-US" sz="1600" dirty="0"/>
              <a:t> là </a:t>
            </a:r>
            <a:r>
              <a:rPr lang="en-US" sz="1600" dirty="0" err="1"/>
              <a:t>pháp</a:t>
            </a:r>
            <a:r>
              <a:rPr lang="en-US" sz="1600" dirty="0"/>
              <a:t> </a:t>
            </a:r>
            <a:r>
              <a:rPr lang="en-US" sz="1600" dirty="0" err="1"/>
              <a:t>đài</a:t>
            </a:r>
            <a:r>
              <a:rPr lang="en-US" sz="1600" dirty="0"/>
              <a:t> </a:t>
            </a:r>
            <a:r>
              <a:rPr lang="en-US" sz="1600" dirty="0" err="1"/>
              <a:t>không</a:t>
            </a:r>
            <a:r>
              <a:rPr lang="en-US" sz="1600" dirty="0"/>
              <a:t> </a:t>
            </a:r>
            <a:r>
              <a:rPr lang="en-US" sz="1600" dirty="0" err="1"/>
              <a:t>thể</a:t>
            </a:r>
            <a:r>
              <a:rPr lang="en-US" sz="1600" dirty="0"/>
              <a:t> </a:t>
            </a:r>
            <a:r>
              <a:rPr lang="en-US" sz="1600" dirty="0" err="1"/>
              <a:t>công</a:t>
            </a:r>
            <a:r>
              <a:rPr lang="en-US" sz="1600" dirty="0"/>
              <a:t> </a:t>
            </a:r>
            <a:r>
              <a:rPr lang="en-US" sz="1600" dirty="0" err="1"/>
              <a:t>phá</a:t>
            </a:r>
            <a:r>
              <a:rPr lang="en-US" sz="1600" dirty="0"/>
              <a:t>” =&gt; </a:t>
            </a:r>
            <a:r>
              <a:rPr lang="en-US" sz="1600" dirty="0" err="1"/>
              <a:t>thu</a:t>
            </a:r>
            <a:r>
              <a:rPr lang="en-US" sz="1600" dirty="0"/>
              <a:t> </a:t>
            </a:r>
            <a:r>
              <a:rPr lang="en-US" sz="1600" dirty="0" err="1"/>
              <a:t>hút</a:t>
            </a:r>
            <a:r>
              <a:rPr lang="en-US" sz="1600" dirty="0"/>
              <a:t> </a:t>
            </a:r>
            <a:r>
              <a:rPr lang="en-US" sz="1600" dirty="0" err="1"/>
              <a:t>chủ</a:t>
            </a:r>
            <a:r>
              <a:rPr lang="en-US" sz="1600" dirty="0"/>
              <a:t> </a:t>
            </a:r>
            <a:r>
              <a:rPr lang="en-US" sz="1600" dirty="0" err="1"/>
              <a:t>lực</a:t>
            </a:r>
            <a:r>
              <a:rPr lang="en-US" sz="1600" dirty="0"/>
              <a:t> </a:t>
            </a:r>
            <a:r>
              <a:rPr lang="en-US" sz="1600" dirty="0" err="1"/>
              <a:t>của</a:t>
            </a:r>
            <a:r>
              <a:rPr lang="en-US" sz="1600" dirty="0"/>
              <a:t> ta</a:t>
            </a:r>
            <a:endParaRPr sz="1600" dirty="0"/>
          </a:p>
        </p:txBody>
      </p:sp>
      <p:pic>
        <p:nvPicPr>
          <p:cNvPr id="85" name="Google Shape;85;p14"/>
          <p:cNvPicPr preferRelativeResize="0"/>
          <p:nvPr/>
        </p:nvPicPr>
        <p:blipFill>
          <a:blip r:embed="rId3"/>
          <a:srcRect/>
          <a:stretch/>
        </p:blipFill>
        <p:spPr>
          <a:xfrm>
            <a:off x="5188317" y="393450"/>
            <a:ext cx="2752391" cy="4368875"/>
          </a:xfrm>
          <a:prstGeom prst="rect">
            <a:avLst/>
          </a:prstGeom>
          <a:noFill/>
          <a:ln>
            <a:noFill/>
          </a:ln>
        </p:spPr>
      </p:pic>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103F4-9063-48BA-AC5F-8B00D0DAA222}"/>
              </a:ext>
            </a:extLst>
          </p:cNvPr>
          <p:cNvSpPr>
            <a:spLocks noGrp="1"/>
          </p:cNvSpPr>
          <p:nvPr>
            <p:ph type="ctrTitle"/>
          </p:nvPr>
        </p:nvSpPr>
        <p:spPr/>
        <p:txBody>
          <a:bodyPr/>
          <a:lstStyle/>
          <a:p>
            <a:endParaRPr lang="en-US" dirty="0"/>
          </a:p>
        </p:txBody>
      </p:sp>
      <p:pic>
        <p:nvPicPr>
          <p:cNvPr id="4" name="Picture 3">
            <a:extLst>
              <a:ext uri="{FF2B5EF4-FFF2-40B4-BE49-F238E27FC236}">
                <a16:creationId xmlns:a16="http://schemas.microsoft.com/office/drawing/2014/main" id="{8D8FE950-F5F4-4176-8066-09CB8A14B744}"/>
              </a:ext>
            </a:extLst>
          </p:cNvPr>
          <p:cNvPicPr>
            <a:picLocks noChangeAspect="1"/>
          </p:cNvPicPr>
          <p:nvPr/>
        </p:nvPicPr>
        <p:blipFill>
          <a:blip r:embed="rId2"/>
          <a:stretch>
            <a:fillRect/>
          </a:stretch>
        </p:blipFill>
        <p:spPr>
          <a:xfrm>
            <a:off x="406714" y="400050"/>
            <a:ext cx="8330886" cy="4380293"/>
          </a:xfrm>
          <a:prstGeom prst="rect">
            <a:avLst/>
          </a:prstGeom>
        </p:spPr>
      </p:pic>
    </p:spTree>
    <p:extLst>
      <p:ext uri="{BB962C8B-B14F-4D97-AF65-F5344CB8AC3E}">
        <p14:creationId xmlns:p14="http://schemas.microsoft.com/office/powerpoint/2010/main" val="3698031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051F82-8898-4B5D-9B4A-4A68F93E94FC}"/>
              </a:ext>
            </a:extLst>
          </p:cNvPr>
          <p:cNvSpPr txBox="1">
            <a:spLocks noChangeArrowheads="1"/>
          </p:cNvSpPr>
          <p:nvPr/>
        </p:nvSpPr>
        <p:spPr>
          <a:xfrm>
            <a:off x="676836" y="417878"/>
            <a:ext cx="6172200" cy="5984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ltLang="en-US" sz="2000" dirty="0" err="1">
                <a:solidFill>
                  <a:srgbClr val="FF0000"/>
                </a:solidFill>
                <a:latin typeface="Work Sans" pitchFamily="2" charset="0"/>
              </a:rPr>
              <a:t>Hiệp</a:t>
            </a:r>
            <a:r>
              <a:rPr lang="en-US" altLang="en-US" sz="2000" dirty="0">
                <a:solidFill>
                  <a:srgbClr val="FF0000"/>
                </a:solidFill>
                <a:latin typeface="Work Sans" pitchFamily="2" charset="0"/>
              </a:rPr>
              <a:t> </a:t>
            </a:r>
            <a:r>
              <a:rPr lang="en-US" altLang="en-US" sz="2000" dirty="0" err="1">
                <a:solidFill>
                  <a:srgbClr val="FF0000"/>
                </a:solidFill>
                <a:latin typeface="Work Sans" pitchFamily="2" charset="0"/>
              </a:rPr>
              <a:t>định</a:t>
            </a:r>
            <a:r>
              <a:rPr lang="en-US" altLang="en-US" sz="2000" dirty="0">
                <a:solidFill>
                  <a:srgbClr val="FF0000"/>
                </a:solidFill>
                <a:latin typeface="Work Sans" pitchFamily="2" charset="0"/>
              </a:rPr>
              <a:t> </a:t>
            </a:r>
            <a:r>
              <a:rPr lang="en-US" altLang="en-US" sz="2000" dirty="0" err="1">
                <a:solidFill>
                  <a:srgbClr val="FF0000"/>
                </a:solidFill>
                <a:latin typeface="Work Sans" pitchFamily="2" charset="0"/>
              </a:rPr>
              <a:t>Giơnevơ</a:t>
            </a:r>
            <a:endParaRPr lang="en-US" altLang="en-US" sz="2000" dirty="0">
              <a:solidFill>
                <a:srgbClr val="FF0000"/>
              </a:solidFill>
              <a:latin typeface="Work Sans" pitchFamily="2" charset="0"/>
            </a:endParaRPr>
          </a:p>
        </p:txBody>
      </p:sp>
      <p:sp>
        <p:nvSpPr>
          <p:cNvPr id="5" name="Rectangle 8">
            <a:extLst>
              <a:ext uri="{FF2B5EF4-FFF2-40B4-BE49-F238E27FC236}">
                <a16:creationId xmlns:a16="http://schemas.microsoft.com/office/drawing/2014/main" id="{BAC3D02A-9904-4915-AB4B-C842D67D1BD7}"/>
              </a:ext>
            </a:extLst>
          </p:cNvPr>
          <p:cNvSpPr txBox="1">
            <a:spLocks noChangeArrowheads="1"/>
          </p:cNvSpPr>
          <p:nvPr/>
        </p:nvSpPr>
        <p:spPr>
          <a:xfrm>
            <a:off x="471319" y="1135466"/>
            <a:ext cx="8201361" cy="598488"/>
          </a:xfrm>
          <a:prstGeom prst="rect">
            <a:avLst/>
          </a:prstGeom>
          <a:noFill/>
          <a:ln>
            <a:noFill/>
          </a:ln>
        </p:spPr>
        <p:txBody>
          <a:bodyPr spcFirstLastPara="1" wrap="square" lIns="91425" tIns="91425" rIns="91425" bIns="91425" rtlCol="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rgbClr val="000000"/>
              </a:buClr>
              <a:buSzPts val="2000"/>
              <a:buFont typeface="Work Sans Light"/>
              <a:buNone/>
              <a:defRPr sz="2000" b="0" i="0" u="none" strike="noStrike" cap="none">
                <a:solidFill>
                  <a:srgbClr val="000000"/>
                </a:solidFill>
                <a:latin typeface="Work Sans Light"/>
                <a:ea typeface="Work Sans Light"/>
                <a:cs typeface="Work Sans Light"/>
                <a:sym typeface="Work Sans Light"/>
              </a:defRPr>
            </a:lvl9pPr>
          </a:lstStyle>
          <a:p>
            <a:pPr>
              <a:lnSpc>
                <a:spcPct val="120000"/>
              </a:lnSpc>
              <a:buFont typeface="Wingdings" pitchFamily="2" charset="2"/>
              <a:buChar char="Ø"/>
              <a:defRPr/>
            </a:pPr>
            <a:r>
              <a:rPr lang="en-US" sz="1600" dirty="0">
                <a:latin typeface="Work Sans Light" pitchFamily="2" charset="0"/>
              </a:rPr>
              <a:t>8/5/1954, </a:t>
            </a:r>
            <a:r>
              <a:rPr lang="en-US" sz="1600" dirty="0" err="1">
                <a:latin typeface="Work Sans Light" pitchFamily="2" charset="0"/>
              </a:rPr>
              <a:t>khai</a:t>
            </a:r>
            <a:r>
              <a:rPr lang="en-US" sz="1600" dirty="0">
                <a:latin typeface="Work Sans Light" pitchFamily="2" charset="0"/>
              </a:rPr>
              <a:t> </a:t>
            </a:r>
            <a:r>
              <a:rPr lang="en-US" sz="1600" dirty="0" err="1">
                <a:latin typeface="Work Sans Light" pitchFamily="2" charset="0"/>
              </a:rPr>
              <a:t>mạc</a:t>
            </a:r>
            <a:r>
              <a:rPr lang="en-US" sz="1600" dirty="0">
                <a:latin typeface="Work Sans Light" pitchFamily="2" charset="0"/>
              </a:rPr>
              <a:t> </a:t>
            </a:r>
            <a:r>
              <a:rPr lang="en-US" sz="1600" dirty="0" err="1">
                <a:latin typeface="Work Sans Light" pitchFamily="2" charset="0"/>
              </a:rPr>
              <a:t>hội</a:t>
            </a:r>
            <a:r>
              <a:rPr lang="en-US" sz="1600" dirty="0">
                <a:latin typeface="Work Sans Light" pitchFamily="2" charset="0"/>
              </a:rPr>
              <a:t> </a:t>
            </a:r>
            <a:r>
              <a:rPr lang="en-US" sz="1600" dirty="0" err="1">
                <a:latin typeface="Work Sans Light" pitchFamily="2" charset="0"/>
              </a:rPr>
              <a:t>nghị</a:t>
            </a:r>
            <a:r>
              <a:rPr lang="en-US" sz="1600" dirty="0">
                <a:latin typeface="Work Sans Light" pitchFamily="2" charset="0"/>
              </a:rPr>
              <a:t> </a:t>
            </a:r>
            <a:r>
              <a:rPr lang="en-US" sz="1600" dirty="0" err="1">
                <a:latin typeface="Work Sans Light" pitchFamily="2" charset="0"/>
              </a:rPr>
              <a:t>Giơnever</a:t>
            </a:r>
            <a:r>
              <a:rPr lang="en-US" sz="1600" dirty="0">
                <a:latin typeface="Work Sans Light" pitchFamily="2" charset="0"/>
              </a:rPr>
              <a:t>, </a:t>
            </a:r>
            <a:r>
              <a:rPr lang="en-US" sz="1600" dirty="0" err="1">
                <a:latin typeface="Work Sans Light" pitchFamily="2" charset="0"/>
              </a:rPr>
              <a:t>gồm</a:t>
            </a:r>
            <a:r>
              <a:rPr lang="en-US" sz="1600" dirty="0">
                <a:latin typeface="Work Sans Light" pitchFamily="2" charset="0"/>
              </a:rPr>
              <a:t>: </a:t>
            </a:r>
            <a:r>
              <a:rPr lang="en-US" sz="1600" dirty="0" err="1">
                <a:latin typeface="Work Sans Light" pitchFamily="2" charset="0"/>
              </a:rPr>
              <a:t>Liên</a:t>
            </a:r>
            <a:r>
              <a:rPr lang="en-US" sz="1600" dirty="0">
                <a:latin typeface="Work Sans Light" pitchFamily="2" charset="0"/>
              </a:rPr>
              <a:t> </a:t>
            </a:r>
            <a:r>
              <a:rPr lang="en-US" sz="1600" dirty="0" err="1">
                <a:latin typeface="Work Sans Light" pitchFamily="2" charset="0"/>
              </a:rPr>
              <a:t>xô</a:t>
            </a:r>
            <a:r>
              <a:rPr lang="en-US" sz="1600" dirty="0">
                <a:latin typeface="Work Sans Light" pitchFamily="2" charset="0"/>
              </a:rPr>
              <a:t>, </a:t>
            </a:r>
            <a:r>
              <a:rPr lang="en-US" sz="1600" dirty="0" err="1">
                <a:latin typeface="Work Sans Light" pitchFamily="2" charset="0"/>
              </a:rPr>
              <a:t>Trung</a:t>
            </a:r>
            <a:r>
              <a:rPr lang="en-US" sz="1600" dirty="0">
                <a:latin typeface="Work Sans Light" pitchFamily="2" charset="0"/>
              </a:rPr>
              <a:t> </a:t>
            </a:r>
            <a:r>
              <a:rPr lang="en-US" sz="1600" dirty="0" err="1">
                <a:latin typeface="Work Sans Light" pitchFamily="2" charset="0"/>
              </a:rPr>
              <a:t>Quốc</a:t>
            </a:r>
            <a:r>
              <a:rPr lang="en-US" sz="1600" dirty="0">
                <a:latin typeface="Work Sans Light" pitchFamily="2" charset="0"/>
              </a:rPr>
              <a:t>, </a:t>
            </a:r>
            <a:r>
              <a:rPr lang="en-US" sz="1600" dirty="0" err="1">
                <a:latin typeface="Work Sans Light" pitchFamily="2" charset="0"/>
              </a:rPr>
              <a:t>Việt</a:t>
            </a:r>
            <a:r>
              <a:rPr lang="en-US" sz="1600" dirty="0">
                <a:latin typeface="Work Sans Light" pitchFamily="2" charset="0"/>
              </a:rPr>
              <a:t> Nam, </a:t>
            </a:r>
            <a:r>
              <a:rPr lang="en-US" sz="1600" dirty="0" err="1">
                <a:latin typeface="Work Sans Light" pitchFamily="2" charset="0"/>
              </a:rPr>
              <a:t>Pháp</a:t>
            </a:r>
            <a:r>
              <a:rPr lang="en-US" sz="1600" dirty="0">
                <a:latin typeface="Work Sans Light" pitchFamily="2" charset="0"/>
              </a:rPr>
              <a:t>, </a:t>
            </a:r>
            <a:r>
              <a:rPr lang="en-US" sz="1600" dirty="0" err="1">
                <a:latin typeface="Work Sans Light" pitchFamily="2" charset="0"/>
              </a:rPr>
              <a:t>Mỹ</a:t>
            </a:r>
            <a:r>
              <a:rPr lang="en-US" sz="1600" dirty="0">
                <a:latin typeface="Work Sans Light" pitchFamily="2" charset="0"/>
              </a:rPr>
              <a:t>, Anh, </a:t>
            </a:r>
            <a:r>
              <a:rPr lang="en-US" sz="1600" dirty="0" err="1">
                <a:latin typeface="Work Sans Light" pitchFamily="2" charset="0"/>
              </a:rPr>
              <a:t>sau</a:t>
            </a:r>
            <a:r>
              <a:rPr lang="en-US" sz="1600" dirty="0">
                <a:latin typeface="Work Sans Light" pitchFamily="2" charset="0"/>
              </a:rPr>
              <a:t> </a:t>
            </a:r>
            <a:r>
              <a:rPr lang="en-US" sz="1600" dirty="0" err="1">
                <a:latin typeface="Work Sans Light" pitchFamily="2" charset="0"/>
              </a:rPr>
              <a:t>đó</a:t>
            </a:r>
            <a:r>
              <a:rPr lang="en-US" sz="1600" dirty="0">
                <a:latin typeface="Work Sans Light" pitchFamily="2" charset="0"/>
              </a:rPr>
              <a:t> có </a:t>
            </a:r>
            <a:r>
              <a:rPr lang="en-US" sz="1600" dirty="0" err="1">
                <a:latin typeface="Work Sans Light" pitchFamily="2" charset="0"/>
              </a:rPr>
              <a:t>cả</a:t>
            </a:r>
            <a:r>
              <a:rPr lang="en-US" sz="1600" dirty="0">
                <a:latin typeface="Work Sans Light" pitchFamily="2" charset="0"/>
              </a:rPr>
              <a:t> </a:t>
            </a:r>
            <a:r>
              <a:rPr lang="en-US" sz="1600" dirty="0" err="1">
                <a:latin typeface="Work Sans Light" pitchFamily="2" charset="0"/>
              </a:rPr>
              <a:t>Lào</a:t>
            </a:r>
            <a:r>
              <a:rPr lang="en-US" sz="1600" dirty="0">
                <a:latin typeface="Work Sans Light" pitchFamily="2" charset="0"/>
              </a:rPr>
              <a:t> </a:t>
            </a:r>
            <a:r>
              <a:rPr lang="en-US" sz="1600" dirty="0" err="1">
                <a:latin typeface="Work Sans Light" pitchFamily="2" charset="0"/>
              </a:rPr>
              <a:t>và</a:t>
            </a:r>
            <a:r>
              <a:rPr lang="en-US" sz="1600" dirty="0">
                <a:latin typeface="Work Sans Light" pitchFamily="2" charset="0"/>
              </a:rPr>
              <a:t> </a:t>
            </a:r>
            <a:r>
              <a:rPr lang="en-US" sz="1600" dirty="0" err="1">
                <a:latin typeface="Work Sans Light" pitchFamily="2" charset="0"/>
              </a:rPr>
              <a:t>Camphuchia</a:t>
            </a:r>
            <a:r>
              <a:rPr lang="en-US" sz="1600" dirty="0">
                <a:latin typeface="Work Sans Light" pitchFamily="2" charset="0"/>
              </a:rPr>
              <a:t>.</a:t>
            </a:r>
          </a:p>
        </p:txBody>
      </p:sp>
      <p:sp>
        <p:nvSpPr>
          <p:cNvPr id="6" name="Rectangle 11">
            <a:extLst>
              <a:ext uri="{FF2B5EF4-FFF2-40B4-BE49-F238E27FC236}">
                <a16:creationId xmlns:a16="http://schemas.microsoft.com/office/drawing/2014/main" id="{1BE2266F-FDF0-47AA-86C7-BBFE32FCDC40}"/>
              </a:ext>
            </a:extLst>
          </p:cNvPr>
          <p:cNvSpPr>
            <a:spLocks noChangeArrowheads="1"/>
          </p:cNvSpPr>
          <p:nvPr/>
        </p:nvSpPr>
        <p:spPr bwMode="auto">
          <a:xfrm>
            <a:off x="580912" y="1853054"/>
            <a:ext cx="6871447" cy="338554"/>
          </a:xfrm>
          <a:prstGeom prst="rect">
            <a:avLst/>
          </a:prstGeom>
          <a:noFill/>
          <a:ln w="9525">
            <a:noFill/>
            <a:miter lim="800000"/>
            <a:headEnd/>
            <a:tailEnd/>
          </a:ln>
          <a:effectLst/>
        </p:spPr>
        <p:txBody>
          <a:bodyPr wrap="square">
            <a:spAutoFit/>
          </a:bodyPr>
          <a:lstStyle/>
          <a:p>
            <a:pPr eaLnBrk="1" hangingPunct="1">
              <a:buFont typeface="Wingdings" pitchFamily="2" charset="2"/>
              <a:buChar char="Ø"/>
              <a:defRPr/>
            </a:pPr>
            <a:r>
              <a:rPr lang="en-US" sz="1600" dirty="0">
                <a:latin typeface="Work Sans Light" pitchFamily="2" charset="0"/>
              </a:rPr>
              <a:t> 21/7/1954, </a:t>
            </a:r>
            <a:r>
              <a:rPr lang="en-US" sz="1600" dirty="0" err="1">
                <a:latin typeface="Work Sans Light" pitchFamily="2" charset="0"/>
              </a:rPr>
              <a:t>hiệp</a:t>
            </a:r>
            <a:r>
              <a:rPr lang="en-US" sz="1600" dirty="0">
                <a:latin typeface="Work Sans Light" pitchFamily="2" charset="0"/>
              </a:rPr>
              <a:t> </a:t>
            </a:r>
            <a:r>
              <a:rPr lang="en-US" sz="1600" dirty="0" err="1">
                <a:latin typeface="Work Sans Light" pitchFamily="2" charset="0"/>
              </a:rPr>
              <a:t>đinh</a:t>
            </a:r>
            <a:r>
              <a:rPr lang="en-US" sz="1600" dirty="0">
                <a:latin typeface="Work Sans Light" pitchFamily="2" charset="0"/>
              </a:rPr>
              <a:t> </a:t>
            </a:r>
            <a:r>
              <a:rPr lang="en-US" sz="1600" dirty="0" err="1">
                <a:latin typeface="Work Sans Light" pitchFamily="2" charset="0"/>
              </a:rPr>
              <a:t>Giơneve</a:t>
            </a:r>
            <a:r>
              <a:rPr lang="en-US" sz="1600" dirty="0">
                <a:latin typeface="Work Sans Light" pitchFamily="2" charset="0"/>
              </a:rPr>
              <a:t> </a:t>
            </a:r>
            <a:r>
              <a:rPr lang="en-US" sz="1600" dirty="0" err="1">
                <a:latin typeface="Work Sans Light" pitchFamily="2" charset="0"/>
              </a:rPr>
              <a:t>được</a:t>
            </a:r>
            <a:r>
              <a:rPr lang="en-US" sz="1600" dirty="0">
                <a:latin typeface="Work Sans Light" pitchFamily="2" charset="0"/>
              </a:rPr>
              <a:t> </a:t>
            </a:r>
            <a:r>
              <a:rPr lang="en-US" sz="1600" dirty="0" err="1">
                <a:latin typeface="Work Sans Light" pitchFamily="2" charset="0"/>
              </a:rPr>
              <a:t>ký</a:t>
            </a:r>
            <a:r>
              <a:rPr lang="en-US" sz="1600" dirty="0">
                <a:latin typeface="Work Sans Light" pitchFamily="2" charset="0"/>
              </a:rPr>
              <a:t> </a:t>
            </a:r>
            <a:r>
              <a:rPr lang="en-US" sz="1600" dirty="0" err="1">
                <a:latin typeface="Work Sans Light" pitchFamily="2" charset="0"/>
              </a:rPr>
              <a:t>kết</a:t>
            </a:r>
            <a:r>
              <a:rPr lang="en-US" sz="1600" dirty="0">
                <a:latin typeface="Work Sans Light" pitchFamily="2" charset="0"/>
              </a:rPr>
              <a:t>:</a:t>
            </a:r>
          </a:p>
        </p:txBody>
      </p:sp>
      <p:sp>
        <p:nvSpPr>
          <p:cNvPr id="7" name="Rectangle 12">
            <a:extLst>
              <a:ext uri="{FF2B5EF4-FFF2-40B4-BE49-F238E27FC236}">
                <a16:creationId xmlns:a16="http://schemas.microsoft.com/office/drawing/2014/main" id="{14FB7128-443C-455C-BF0D-F2FA5BCA7F3A}"/>
              </a:ext>
            </a:extLst>
          </p:cNvPr>
          <p:cNvSpPr>
            <a:spLocks noChangeArrowheads="1"/>
          </p:cNvSpPr>
          <p:nvPr/>
        </p:nvSpPr>
        <p:spPr bwMode="auto">
          <a:xfrm>
            <a:off x="389965" y="2331234"/>
            <a:ext cx="7979484" cy="2062103"/>
          </a:xfrm>
          <a:prstGeom prst="rect">
            <a:avLst/>
          </a:prstGeom>
          <a:noFill/>
          <a:ln w="9525">
            <a:noFill/>
            <a:miter lim="800000"/>
            <a:headEnd/>
            <a:tailEnd/>
          </a:ln>
          <a:effectLst/>
        </p:spPr>
        <p:txBody>
          <a:bodyPr wrap="square">
            <a:spAutoFit/>
          </a:bodyPr>
          <a:lstStyle/>
          <a:p>
            <a:pPr marL="354013" indent="-354013" eaLnBrk="1" hangingPunct="1">
              <a:buFont typeface="Wingdings" pitchFamily="2" charset="2"/>
              <a:buChar char="ü"/>
              <a:defRPr/>
            </a:pPr>
            <a:r>
              <a:rPr lang="en-US" sz="1600" dirty="0" err="1">
                <a:latin typeface="Work Sans Light" pitchFamily="2" charset="0"/>
              </a:rPr>
              <a:t>Các</a:t>
            </a:r>
            <a:r>
              <a:rPr lang="en-US" sz="1600" dirty="0">
                <a:latin typeface="Work Sans Light" pitchFamily="2" charset="0"/>
              </a:rPr>
              <a:t> </a:t>
            </a:r>
            <a:r>
              <a:rPr lang="en-US" sz="1600" dirty="0" err="1">
                <a:latin typeface="Work Sans Light" pitchFamily="2" charset="0"/>
              </a:rPr>
              <a:t>nước</a:t>
            </a:r>
            <a:r>
              <a:rPr lang="en-US" sz="1600" dirty="0">
                <a:latin typeface="Work Sans Light" pitchFamily="2" charset="0"/>
              </a:rPr>
              <a:t> </a:t>
            </a:r>
            <a:r>
              <a:rPr lang="en-US" sz="1600" dirty="0" err="1">
                <a:latin typeface="Work Sans Light" pitchFamily="2" charset="0"/>
              </a:rPr>
              <a:t>tham</a:t>
            </a:r>
            <a:r>
              <a:rPr lang="en-US" sz="1600" dirty="0">
                <a:latin typeface="Work Sans Light" pitchFamily="2" charset="0"/>
              </a:rPr>
              <a:t> </a:t>
            </a:r>
            <a:r>
              <a:rPr lang="en-US" sz="1600" dirty="0" err="1">
                <a:latin typeface="Work Sans Light" pitchFamily="2" charset="0"/>
              </a:rPr>
              <a:t>gia</a:t>
            </a:r>
            <a:r>
              <a:rPr lang="en-US" sz="1600" dirty="0">
                <a:latin typeface="Work Sans Light" pitchFamily="2" charset="0"/>
              </a:rPr>
              <a:t> </a:t>
            </a:r>
            <a:r>
              <a:rPr lang="en-US" sz="1600" dirty="0" err="1">
                <a:latin typeface="Work Sans Light" pitchFamily="2" charset="0"/>
              </a:rPr>
              <a:t>hiệp</a:t>
            </a:r>
            <a:r>
              <a:rPr lang="en-US" sz="1600" dirty="0">
                <a:latin typeface="Work Sans Light" pitchFamily="2" charset="0"/>
              </a:rPr>
              <a:t> </a:t>
            </a:r>
            <a:r>
              <a:rPr lang="en-US" sz="1600" dirty="0" err="1">
                <a:latin typeface="Work Sans Light" pitchFamily="2" charset="0"/>
              </a:rPr>
              <a:t>định</a:t>
            </a:r>
            <a:r>
              <a:rPr lang="en-US" sz="1600" dirty="0">
                <a:latin typeface="Work Sans Light" pitchFamily="2" charset="0"/>
              </a:rPr>
              <a:t> </a:t>
            </a:r>
            <a:r>
              <a:rPr lang="en-US" sz="1600" dirty="0" err="1">
                <a:latin typeface="Work Sans Light" pitchFamily="2" charset="0"/>
              </a:rPr>
              <a:t>tôn</a:t>
            </a:r>
            <a:r>
              <a:rPr lang="en-US" sz="1600" dirty="0">
                <a:latin typeface="Work Sans Light" pitchFamily="2" charset="0"/>
              </a:rPr>
              <a:t> </a:t>
            </a:r>
            <a:r>
              <a:rPr lang="en-US" sz="1600" dirty="0" err="1">
                <a:latin typeface="Work Sans Light" pitchFamily="2" charset="0"/>
              </a:rPr>
              <a:t>trọng</a:t>
            </a:r>
            <a:r>
              <a:rPr lang="en-US" sz="1600" dirty="0">
                <a:latin typeface="Work Sans Light" pitchFamily="2" charset="0"/>
              </a:rPr>
              <a:t> </a:t>
            </a:r>
            <a:r>
              <a:rPr lang="en-US" sz="1600" dirty="0" err="1">
                <a:latin typeface="Work Sans Light" pitchFamily="2" charset="0"/>
              </a:rPr>
              <a:t>độc</a:t>
            </a:r>
            <a:r>
              <a:rPr lang="en-US" sz="1600" dirty="0">
                <a:latin typeface="Work Sans Light" pitchFamily="2" charset="0"/>
              </a:rPr>
              <a:t> </a:t>
            </a:r>
            <a:r>
              <a:rPr lang="en-US" sz="1600" dirty="0" err="1">
                <a:latin typeface="Work Sans Light" pitchFamily="2" charset="0"/>
              </a:rPr>
              <a:t>lập</a:t>
            </a:r>
            <a:r>
              <a:rPr lang="en-US" sz="1600" dirty="0">
                <a:latin typeface="Work Sans Light" pitchFamily="2" charset="0"/>
              </a:rPr>
              <a:t>, </a:t>
            </a:r>
            <a:r>
              <a:rPr lang="en-US" sz="1600" dirty="0" err="1">
                <a:latin typeface="Work Sans Light" pitchFamily="2" charset="0"/>
              </a:rPr>
              <a:t>chủ</a:t>
            </a:r>
            <a:r>
              <a:rPr lang="en-US" sz="1600" dirty="0">
                <a:latin typeface="Work Sans Light" pitchFamily="2" charset="0"/>
              </a:rPr>
              <a:t> </a:t>
            </a:r>
            <a:r>
              <a:rPr lang="en-US" sz="1600" dirty="0" err="1">
                <a:latin typeface="Work Sans Light" pitchFamily="2" charset="0"/>
              </a:rPr>
              <a:t>quyền</a:t>
            </a:r>
            <a:r>
              <a:rPr lang="en-US" sz="1600" dirty="0">
                <a:latin typeface="Work Sans Light" pitchFamily="2" charset="0"/>
              </a:rPr>
              <a:t>, </a:t>
            </a:r>
            <a:r>
              <a:rPr lang="en-US" sz="1600" dirty="0" err="1">
                <a:latin typeface="Work Sans Light" pitchFamily="2" charset="0"/>
              </a:rPr>
              <a:t>thống</a:t>
            </a:r>
            <a:r>
              <a:rPr lang="en-US" sz="1600" dirty="0">
                <a:latin typeface="Work Sans Light" pitchFamily="2" charset="0"/>
              </a:rPr>
              <a:t> </a:t>
            </a:r>
            <a:r>
              <a:rPr lang="en-US" sz="1600" dirty="0" err="1">
                <a:latin typeface="Work Sans Light" pitchFamily="2" charset="0"/>
              </a:rPr>
              <a:t>nhất</a:t>
            </a:r>
            <a:r>
              <a:rPr lang="en-US" sz="1600" dirty="0">
                <a:latin typeface="Work Sans Light" pitchFamily="2" charset="0"/>
              </a:rPr>
              <a:t> </a:t>
            </a:r>
            <a:r>
              <a:rPr lang="en-US" sz="1600" dirty="0" err="1">
                <a:latin typeface="Work Sans Light" pitchFamily="2" charset="0"/>
              </a:rPr>
              <a:t>và</a:t>
            </a:r>
            <a:r>
              <a:rPr lang="en-US" sz="1600" dirty="0">
                <a:latin typeface="Work Sans Light" pitchFamily="2" charset="0"/>
              </a:rPr>
              <a:t> </a:t>
            </a:r>
            <a:r>
              <a:rPr lang="en-US" sz="1600" dirty="0" err="1">
                <a:latin typeface="Work Sans Light" pitchFamily="2" charset="0"/>
              </a:rPr>
              <a:t>toàn</a:t>
            </a:r>
            <a:r>
              <a:rPr lang="en-US" sz="1600" dirty="0">
                <a:latin typeface="Work Sans Light" pitchFamily="2" charset="0"/>
              </a:rPr>
              <a:t> </a:t>
            </a:r>
            <a:r>
              <a:rPr lang="en-US" sz="1600" dirty="0" err="1">
                <a:latin typeface="Work Sans Light" pitchFamily="2" charset="0"/>
              </a:rPr>
              <a:t>vẹn</a:t>
            </a:r>
            <a:r>
              <a:rPr lang="en-US" sz="1600" dirty="0">
                <a:latin typeface="Work Sans Light" pitchFamily="2" charset="0"/>
              </a:rPr>
              <a:t> </a:t>
            </a:r>
            <a:r>
              <a:rPr lang="en-US" sz="1600" dirty="0" err="1">
                <a:latin typeface="Work Sans Light" pitchFamily="2" charset="0"/>
              </a:rPr>
              <a:t>lãnh</a:t>
            </a:r>
            <a:r>
              <a:rPr lang="en-US" sz="1600" dirty="0">
                <a:latin typeface="Work Sans Light" pitchFamily="2" charset="0"/>
              </a:rPr>
              <a:t> </a:t>
            </a:r>
            <a:r>
              <a:rPr lang="en-US" sz="1600" dirty="0" err="1">
                <a:latin typeface="Work Sans Light" pitchFamily="2" charset="0"/>
              </a:rPr>
              <a:t>thổ</a:t>
            </a:r>
            <a:r>
              <a:rPr lang="en-US" sz="1600" dirty="0">
                <a:latin typeface="Work Sans Light" pitchFamily="2" charset="0"/>
              </a:rPr>
              <a:t> </a:t>
            </a:r>
            <a:r>
              <a:rPr lang="en-US" sz="1600" dirty="0" err="1">
                <a:latin typeface="Work Sans Light" pitchFamily="2" charset="0"/>
              </a:rPr>
              <a:t>Việt</a:t>
            </a:r>
            <a:r>
              <a:rPr lang="en-US" sz="1600" dirty="0">
                <a:latin typeface="Work Sans Light" pitchFamily="2" charset="0"/>
              </a:rPr>
              <a:t> Nam-</a:t>
            </a:r>
            <a:r>
              <a:rPr lang="en-US" sz="1600" dirty="0" err="1">
                <a:latin typeface="Work Sans Light" pitchFamily="2" charset="0"/>
              </a:rPr>
              <a:t>Lào</a:t>
            </a:r>
            <a:r>
              <a:rPr lang="en-US" sz="1600" dirty="0">
                <a:latin typeface="Work Sans Light" pitchFamily="2" charset="0"/>
              </a:rPr>
              <a:t>-</a:t>
            </a:r>
            <a:r>
              <a:rPr lang="en-US" sz="1600" dirty="0" err="1">
                <a:latin typeface="Work Sans Light" pitchFamily="2" charset="0"/>
              </a:rPr>
              <a:t>Campuchia</a:t>
            </a:r>
            <a:r>
              <a:rPr lang="en-US" sz="1600" dirty="0">
                <a:latin typeface="Work Sans Light" pitchFamily="2" charset="0"/>
              </a:rPr>
              <a:t> </a:t>
            </a:r>
            <a:r>
              <a:rPr lang="en-US" sz="1600" dirty="0" err="1">
                <a:latin typeface="Work Sans Light" pitchFamily="2" charset="0"/>
              </a:rPr>
              <a:t>và</a:t>
            </a:r>
            <a:r>
              <a:rPr lang="en-US" sz="1600" dirty="0">
                <a:latin typeface="Work Sans Light" pitchFamily="2" charset="0"/>
              </a:rPr>
              <a:t> </a:t>
            </a:r>
            <a:r>
              <a:rPr lang="en-US" sz="1600" dirty="0" err="1">
                <a:latin typeface="Work Sans Light" pitchFamily="2" charset="0"/>
              </a:rPr>
              <a:t>tuyệt</a:t>
            </a:r>
            <a:r>
              <a:rPr lang="en-US" sz="1600" dirty="0">
                <a:latin typeface="Work Sans Light" pitchFamily="2" charset="0"/>
              </a:rPr>
              <a:t> </a:t>
            </a:r>
            <a:r>
              <a:rPr lang="en-US" sz="1600" dirty="0" err="1">
                <a:latin typeface="Work Sans Light" pitchFamily="2" charset="0"/>
              </a:rPr>
              <a:t>đối</a:t>
            </a:r>
            <a:r>
              <a:rPr lang="en-US" sz="1600" dirty="0">
                <a:latin typeface="Work Sans Light" pitchFamily="2" charset="0"/>
              </a:rPr>
              <a:t> </a:t>
            </a:r>
            <a:r>
              <a:rPr lang="en-US" sz="1600" dirty="0" err="1">
                <a:latin typeface="Work Sans Light" pitchFamily="2" charset="0"/>
              </a:rPr>
              <a:t>không</a:t>
            </a:r>
            <a:r>
              <a:rPr lang="en-US" sz="1600" dirty="0">
                <a:latin typeface="Work Sans Light" pitchFamily="2" charset="0"/>
              </a:rPr>
              <a:t> can </a:t>
            </a:r>
            <a:r>
              <a:rPr lang="en-US" sz="1600" dirty="0" err="1">
                <a:latin typeface="Work Sans Light" pitchFamily="2" charset="0"/>
              </a:rPr>
              <a:t>thiệp</a:t>
            </a:r>
            <a:r>
              <a:rPr lang="en-US" sz="1600" dirty="0">
                <a:latin typeface="Work Sans Light" pitchFamily="2" charset="0"/>
              </a:rPr>
              <a:t> </a:t>
            </a:r>
            <a:r>
              <a:rPr lang="en-US" sz="1600" dirty="0" err="1">
                <a:latin typeface="Work Sans Light" pitchFamily="2" charset="0"/>
              </a:rPr>
              <a:t>vào</a:t>
            </a:r>
            <a:r>
              <a:rPr lang="en-US" sz="1600" dirty="0">
                <a:latin typeface="Work Sans Light" pitchFamily="2" charset="0"/>
              </a:rPr>
              <a:t> </a:t>
            </a:r>
            <a:r>
              <a:rPr lang="en-US" sz="1600" dirty="0" err="1">
                <a:latin typeface="Work Sans Light" pitchFamily="2" charset="0"/>
              </a:rPr>
              <a:t>nội</a:t>
            </a:r>
            <a:r>
              <a:rPr lang="en-US" sz="1600" dirty="0">
                <a:latin typeface="Work Sans Light" pitchFamily="2" charset="0"/>
              </a:rPr>
              <a:t> </a:t>
            </a:r>
            <a:r>
              <a:rPr lang="en-US" sz="1600" dirty="0" err="1">
                <a:latin typeface="Work Sans Light" pitchFamily="2" charset="0"/>
              </a:rPr>
              <a:t>bộ</a:t>
            </a:r>
            <a:r>
              <a:rPr lang="en-US" sz="1600" dirty="0">
                <a:latin typeface="Work Sans Light" pitchFamily="2" charset="0"/>
              </a:rPr>
              <a:t> </a:t>
            </a:r>
            <a:r>
              <a:rPr lang="en-US" sz="1600" dirty="0" err="1">
                <a:latin typeface="Work Sans Light" pitchFamily="2" charset="0"/>
              </a:rPr>
              <a:t>các</a:t>
            </a:r>
            <a:r>
              <a:rPr lang="en-US" sz="1600" dirty="0">
                <a:latin typeface="Work Sans Light" pitchFamily="2" charset="0"/>
              </a:rPr>
              <a:t> </a:t>
            </a:r>
            <a:r>
              <a:rPr lang="en-US" sz="1600" dirty="0" err="1">
                <a:latin typeface="Work Sans Light" pitchFamily="2" charset="0"/>
              </a:rPr>
              <a:t>nước</a:t>
            </a:r>
            <a:r>
              <a:rPr lang="en-US" sz="1600" dirty="0">
                <a:latin typeface="Work Sans Light" pitchFamily="2" charset="0"/>
              </a:rPr>
              <a:t> </a:t>
            </a:r>
            <a:r>
              <a:rPr lang="en-US" sz="1600" dirty="0" err="1">
                <a:latin typeface="Work Sans Light" pitchFamily="2" charset="0"/>
              </a:rPr>
              <a:t>đó</a:t>
            </a:r>
            <a:r>
              <a:rPr lang="en-US" sz="1600" dirty="0">
                <a:latin typeface="Work Sans Light" pitchFamily="2" charset="0"/>
              </a:rPr>
              <a:t>.</a:t>
            </a:r>
          </a:p>
          <a:p>
            <a:pPr marL="354013" indent="-354013">
              <a:buFont typeface="Wingdings" pitchFamily="2" charset="2"/>
              <a:buChar char="ü"/>
              <a:defRPr/>
            </a:pPr>
            <a:r>
              <a:rPr lang="en-US" sz="1600" dirty="0">
                <a:latin typeface="Work Sans Light" pitchFamily="2" charset="0"/>
              </a:rPr>
              <a:t> Ở VN: 2 </a:t>
            </a:r>
            <a:r>
              <a:rPr lang="en-US" sz="1600" dirty="0" err="1">
                <a:latin typeface="Work Sans Light" pitchFamily="2" charset="0"/>
              </a:rPr>
              <a:t>bên</a:t>
            </a:r>
            <a:r>
              <a:rPr lang="en-US" sz="1600" dirty="0">
                <a:latin typeface="Work Sans Light" pitchFamily="2" charset="0"/>
              </a:rPr>
              <a:t> </a:t>
            </a:r>
            <a:r>
              <a:rPr lang="en-US" sz="1600" dirty="0" err="1">
                <a:latin typeface="Work Sans Light" pitchFamily="2" charset="0"/>
              </a:rPr>
              <a:t>ngừng</a:t>
            </a:r>
            <a:r>
              <a:rPr lang="en-US" sz="1600" dirty="0">
                <a:latin typeface="Work Sans Light" pitchFamily="2" charset="0"/>
              </a:rPr>
              <a:t> </a:t>
            </a:r>
            <a:r>
              <a:rPr lang="en-US" sz="1600" dirty="0" err="1">
                <a:latin typeface="Work Sans Light" pitchFamily="2" charset="0"/>
              </a:rPr>
              <a:t>bắn</a:t>
            </a:r>
            <a:r>
              <a:rPr lang="en-US" sz="1600" dirty="0">
                <a:latin typeface="Work Sans Light" pitchFamily="2" charset="0"/>
              </a:rPr>
              <a:t>, </a:t>
            </a:r>
            <a:r>
              <a:rPr lang="en-US" sz="1600" dirty="0" err="1">
                <a:latin typeface="Work Sans Light" pitchFamily="2" charset="0"/>
              </a:rPr>
              <a:t>đưa</a:t>
            </a:r>
            <a:r>
              <a:rPr lang="en-US" sz="1600" dirty="0">
                <a:latin typeface="Work Sans Light" pitchFamily="2" charset="0"/>
              </a:rPr>
              <a:t> </a:t>
            </a:r>
            <a:r>
              <a:rPr lang="en-US" sz="1600" dirty="0" err="1">
                <a:latin typeface="Work Sans Light" pitchFamily="2" charset="0"/>
              </a:rPr>
              <a:t>quân</a:t>
            </a:r>
            <a:r>
              <a:rPr lang="en-US" sz="1600" dirty="0">
                <a:latin typeface="Work Sans Light" pitchFamily="2" charset="0"/>
              </a:rPr>
              <a:t> </a:t>
            </a:r>
            <a:r>
              <a:rPr lang="en-US" sz="1600" dirty="0" err="1">
                <a:latin typeface="Work Sans Light" pitchFamily="2" charset="0"/>
              </a:rPr>
              <a:t>đội</a:t>
            </a:r>
            <a:r>
              <a:rPr lang="en-US" sz="1600" dirty="0">
                <a:latin typeface="Work Sans Light" pitchFamily="2" charset="0"/>
              </a:rPr>
              <a:t> </a:t>
            </a:r>
            <a:r>
              <a:rPr lang="en-US" sz="1600" dirty="0" err="1">
                <a:latin typeface="Work Sans Light" pitchFamily="2" charset="0"/>
              </a:rPr>
              <a:t>về</a:t>
            </a:r>
            <a:r>
              <a:rPr lang="en-US" sz="1600" dirty="0">
                <a:latin typeface="Work Sans Light" pitchFamily="2" charset="0"/>
              </a:rPr>
              <a:t> 2 </a:t>
            </a:r>
            <a:r>
              <a:rPr lang="en-US" sz="1600" dirty="0" err="1">
                <a:latin typeface="Work Sans Light" pitchFamily="2" charset="0"/>
              </a:rPr>
              <a:t>vùng</a:t>
            </a:r>
            <a:r>
              <a:rPr lang="en-US" sz="1600" dirty="0">
                <a:latin typeface="Work Sans Light" pitchFamily="2" charset="0"/>
              </a:rPr>
              <a:t>, </a:t>
            </a:r>
            <a:r>
              <a:rPr lang="en-US" sz="1600" dirty="0" err="1">
                <a:latin typeface="Work Sans Light" pitchFamily="2" charset="0"/>
              </a:rPr>
              <a:t>lấy</a:t>
            </a:r>
            <a:r>
              <a:rPr lang="en-US" sz="1600" dirty="0">
                <a:latin typeface="Work Sans Light" pitchFamily="2" charset="0"/>
              </a:rPr>
              <a:t> </a:t>
            </a:r>
            <a:r>
              <a:rPr lang="en-US" sz="1600" dirty="0" err="1">
                <a:latin typeface="Work Sans Light" pitchFamily="2" charset="0"/>
              </a:rPr>
              <a:t>vĩ</a:t>
            </a:r>
            <a:r>
              <a:rPr lang="en-US" sz="1600" dirty="0">
                <a:latin typeface="Work Sans Light" pitchFamily="2" charset="0"/>
              </a:rPr>
              <a:t> </a:t>
            </a:r>
            <a:r>
              <a:rPr lang="en-US" sz="1600" dirty="0" err="1">
                <a:latin typeface="Work Sans Light" pitchFamily="2" charset="0"/>
              </a:rPr>
              <a:t>tuyến</a:t>
            </a:r>
            <a:r>
              <a:rPr lang="en-US" sz="1600" dirty="0">
                <a:latin typeface="Work Sans Light" pitchFamily="2" charset="0"/>
              </a:rPr>
              <a:t> 17 </a:t>
            </a:r>
            <a:r>
              <a:rPr lang="en-US" sz="1600" dirty="0" err="1">
                <a:latin typeface="Work Sans Light" pitchFamily="2" charset="0"/>
              </a:rPr>
              <a:t>làm</a:t>
            </a:r>
            <a:r>
              <a:rPr lang="en-US" sz="1600" dirty="0">
                <a:latin typeface="Work Sans Light" pitchFamily="2" charset="0"/>
              </a:rPr>
              <a:t> </a:t>
            </a:r>
            <a:r>
              <a:rPr lang="en-US" sz="1600" dirty="0" err="1">
                <a:latin typeface="Work Sans Light" pitchFamily="2" charset="0"/>
              </a:rPr>
              <a:t>vĩ</a:t>
            </a:r>
            <a:r>
              <a:rPr lang="en-US" sz="1600" dirty="0">
                <a:latin typeface="Work Sans Light" pitchFamily="2" charset="0"/>
              </a:rPr>
              <a:t> </a:t>
            </a:r>
            <a:r>
              <a:rPr lang="en-US" sz="1600" dirty="0" err="1">
                <a:latin typeface="Work Sans Light" pitchFamily="2" charset="0"/>
              </a:rPr>
              <a:t>tuyến</a:t>
            </a:r>
            <a:r>
              <a:rPr lang="en-US" sz="1600" dirty="0">
                <a:latin typeface="Work Sans Light" pitchFamily="2" charset="0"/>
              </a:rPr>
              <a:t> </a:t>
            </a:r>
            <a:r>
              <a:rPr lang="en-US" sz="1600" dirty="0" err="1">
                <a:latin typeface="Work Sans Light" pitchFamily="2" charset="0"/>
              </a:rPr>
              <a:t>quân</a:t>
            </a:r>
            <a:r>
              <a:rPr lang="en-US" sz="1600" dirty="0">
                <a:latin typeface="Work Sans Light" pitchFamily="2" charset="0"/>
              </a:rPr>
              <a:t> </a:t>
            </a:r>
            <a:r>
              <a:rPr lang="en-US" sz="1600" dirty="0" err="1">
                <a:latin typeface="Work Sans Light" pitchFamily="2" charset="0"/>
              </a:rPr>
              <a:t>sự</a:t>
            </a:r>
            <a:r>
              <a:rPr lang="en-US" sz="1600" dirty="0">
                <a:latin typeface="Work Sans Light" pitchFamily="2" charset="0"/>
              </a:rPr>
              <a:t> </a:t>
            </a:r>
            <a:r>
              <a:rPr lang="en-US" sz="1600" dirty="0" err="1">
                <a:latin typeface="Work Sans Light" pitchFamily="2" charset="0"/>
              </a:rPr>
              <a:t>tạm</a:t>
            </a:r>
            <a:r>
              <a:rPr lang="en-US" sz="1600" dirty="0">
                <a:latin typeface="Work Sans Light" pitchFamily="2" charset="0"/>
              </a:rPr>
              <a:t> </a:t>
            </a:r>
            <a:r>
              <a:rPr lang="en-US" sz="1600" dirty="0" err="1">
                <a:latin typeface="Work Sans Light" pitchFamily="2" charset="0"/>
              </a:rPr>
              <a:t>thời</a:t>
            </a:r>
            <a:r>
              <a:rPr lang="en-US" sz="1600" dirty="0">
                <a:latin typeface="Work Sans Light" pitchFamily="2" charset="0"/>
              </a:rPr>
              <a:t>.</a:t>
            </a:r>
          </a:p>
          <a:p>
            <a:pPr marL="354013" indent="-354013">
              <a:buFont typeface="Wingdings" pitchFamily="2" charset="2"/>
              <a:buChar char="ü"/>
              <a:defRPr/>
            </a:pPr>
            <a:r>
              <a:rPr lang="en-US" sz="1600" dirty="0">
                <a:latin typeface="Work Sans Light" pitchFamily="2" charset="0"/>
              </a:rPr>
              <a:t> </a:t>
            </a:r>
            <a:r>
              <a:rPr lang="en-US" sz="1600" dirty="0" err="1">
                <a:latin typeface="Work Sans Light" pitchFamily="2" charset="0"/>
              </a:rPr>
              <a:t>Tiến</a:t>
            </a:r>
            <a:r>
              <a:rPr lang="en-US" sz="1600" dirty="0">
                <a:latin typeface="Work Sans Light" pitchFamily="2" charset="0"/>
              </a:rPr>
              <a:t> </a:t>
            </a:r>
            <a:r>
              <a:rPr lang="en-US" sz="1600" dirty="0" err="1">
                <a:latin typeface="Work Sans Light" pitchFamily="2" charset="0"/>
              </a:rPr>
              <a:t>hành</a:t>
            </a:r>
            <a:r>
              <a:rPr lang="en-US" sz="1600" dirty="0">
                <a:latin typeface="Work Sans Light" pitchFamily="2" charset="0"/>
              </a:rPr>
              <a:t> </a:t>
            </a:r>
            <a:r>
              <a:rPr lang="en-US" sz="1600" dirty="0" err="1">
                <a:latin typeface="Work Sans Light" pitchFamily="2" charset="0"/>
              </a:rPr>
              <a:t>tổng</a:t>
            </a:r>
            <a:r>
              <a:rPr lang="en-US" sz="1600" dirty="0">
                <a:latin typeface="Work Sans Light" pitchFamily="2" charset="0"/>
              </a:rPr>
              <a:t> </a:t>
            </a:r>
            <a:r>
              <a:rPr lang="en-US" sz="1600" dirty="0" err="1">
                <a:latin typeface="Work Sans Light" pitchFamily="2" charset="0"/>
              </a:rPr>
              <a:t>tuyển</a:t>
            </a:r>
            <a:r>
              <a:rPr lang="en-US" sz="1600" dirty="0">
                <a:latin typeface="Work Sans Light" pitchFamily="2" charset="0"/>
              </a:rPr>
              <a:t> </a:t>
            </a:r>
            <a:r>
              <a:rPr lang="en-US" sz="1600" dirty="0" err="1">
                <a:latin typeface="Work Sans Light" pitchFamily="2" charset="0"/>
              </a:rPr>
              <a:t>cử</a:t>
            </a:r>
            <a:r>
              <a:rPr lang="en-US" sz="1600" dirty="0">
                <a:latin typeface="Work Sans Light" pitchFamily="2" charset="0"/>
              </a:rPr>
              <a:t> </a:t>
            </a:r>
            <a:r>
              <a:rPr lang="en-US" sz="1600" dirty="0" err="1">
                <a:latin typeface="Work Sans Light" pitchFamily="2" charset="0"/>
              </a:rPr>
              <a:t>tự</a:t>
            </a:r>
            <a:r>
              <a:rPr lang="en-US" sz="1600" dirty="0">
                <a:latin typeface="Work Sans Light" pitchFamily="2" charset="0"/>
              </a:rPr>
              <a:t> do </a:t>
            </a:r>
            <a:r>
              <a:rPr lang="en-US" sz="1600" dirty="0" err="1">
                <a:latin typeface="Work Sans Light" pitchFamily="2" charset="0"/>
              </a:rPr>
              <a:t>vào</a:t>
            </a:r>
            <a:r>
              <a:rPr lang="en-US" sz="1600" dirty="0">
                <a:latin typeface="Work Sans Light" pitchFamily="2" charset="0"/>
              </a:rPr>
              <a:t> </a:t>
            </a:r>
            <a:r>
              <a:rPr lang="en-US" sz="1600" dirty="0" err="1">
                <a:latin typeface="Work Sans Light" pitchFamily="2" charset="0"/>
              </a:rPr>
              <a:t>tháng</a:t>
            </a:r>
            <a:r>
              <a:rPr lang="en-US" sz="1600" dirty="0">
                <a:latin typeface="Work Sans Light" pitchFamily="2" charset="0"/>
              </a:rPr>
              <a:t> 7/1956</a:t>
            </a:r>
          </a:p>
          <a:p>
            <a:pPr marL="354013" indent="-354013">
              <a:buFont typeface="Wingdings" pitchFamily="2" charset="2"/>
              <a:buChar char="ü"/>
              <a:defRPr/>
            </a:pPr>
            <a:endParaRPr lang="en-US" sz="1600" dirty="0">
              <a:latin typeface="Work Sans Light" pitchFamily="2" charset="0"/>
            </a:endParaRPr>
          </a:p>
          <a:p>
            <a:pPr marL="354013" indent="-354013" eaLnBrk="1" hangingPunct="1">
              <a:buFont typeface="Wingdings" pitchFamily="2" charset="2"/>
              <a:buChar char="ü"/>
              <a:defRPr/>
            </a:pPr>
            <a:endParaRPr lang="en-US" sz="1600" dirty="0">
              <a:latin typeface="Work Sans Light" pitchFamily="2" charset="0"/>
            </a:endParaRPr>
          </a:p>
        </p:txBody>
      </p:sp>
    </p:spTree>
    <p:extLst>
      <p:ext uri="{BB962C8B-B14F-4D97-AF65-F5344CB8AC3E}">
        <p14:creationId xmlns:p14="http://schemas.microsoft.com/office/powerpoint/2010/main" val="200010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500"/>
                            </p:stCondLst>
                            <p:childTnLst>
                              <p:par>
                                <p:cTn id="18" presetID="53"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2768</TotalTime>
  <Words>1747</Words>
  <Application>Microsoft Office PowerPoint</Application>
  <PresentationFormat>On-screen Show (16:9)</PresentationFormat>
  <Paragraphs>164</Paragraphs>
  <Slides>28</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Calibri</vt:lpstr>
      <vt:lpstr>Wingdings</vt:lpstr>
      <vt:lpstr>Work Sans</vt:lpstr>
      <vt:lpstr>Work Sans Light</vt:lpstr>
      <vt:lpstr>Arial</vt:lpstr>
      <vt:lpstr>Times New Roman</vt:lpstr>
      <vt:lpstr>Muli Extra Light</vt:lpstr>
      <vt:lpstr>Jacquenetta template</vt:lpstr>
      <vt:lpstr>  Chương 2 ĐẢNG LÃNH ĐẠO HAI CUỘC KHÁNG CHIẾN, HOÀN THÀNH GIẢI PHÓNG DÂN TỘC, THỐNG NHẤT ĐẤT NƯỚC (1945 - 1975)</vt:lpstr>
      <vt:lpstr>Đảng lãnh đạo xây dựng, bảo vệ chính quyền cách mạng và kháng chiến chống thực dân Pháp xâm lược (1945-1954) </vt:lpstr>
      <vt:lpstr>PowerPoint Presentation</vt:lpstr>
      <vt:lpstr>Nội dung chính cương của Đảng Lao động Việt Nam</vt:lpstr>
      <vt:lpstr>PowerPoint Presentation</vt:lpstr>
      <vt:lpstr>PowerPoint Presentation</vt:lpstr>
      <vt:lpstr>Kết hợp đấu tranh quân sự và ngoại giao kết thúc thắng lợi cuộc kháng chiến</vt:lpstr>
      <vt:lpstr>PowerPoint Presentation</vt:lpstr>
      <vt:lpstr>PowerPoint Presentation</vt:lpstr>
      <vt:lpstr>Đảng lãnh đạo xây dựng, bảo vệ chính quyền cách mạng và kháng chiến chống thực dân Pháp xâm lược (1945-1954) </vt:lpstr>
      <vt:lpstr>PowerPoint Presentation</vt:lpstr>
      <vt:lpstr>PowerPoint Presentation</vt:lpstr>
      <vt:lpstr>PowerPoint Presentation</vt:lpstr>
      <vt:lpstr>Lãnh đạo xây dựng chủ nghĩa xã hội ở miền Bắc và kháng chiến chống đế quốc Mỹ xâm lược, giải phóng miền Nam, thống nhất đất nước (1954-1975)</vt:lpstr>
      <vt:lpstr>Khôi phục kinh tế, cải tạo xã hội chủ nghĩa ở miền Bắc, chuyển cách mạng miền Nam từ thế giữ gìn lực lượng sang thế tiến công (1954-1960)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Xây dựng chủ nghĩa xã hội ở miền Bắc, phát triển thế tiến các của cách mạng miền Nam (1961-1965)</vt:lpstr>
      <vt:lpstr>PowerPoint Presentation</vt:lpstr>
      <vt:lpstr>PowerPoint Presentation</vt:lpstr>
      <vt:lpstr>Danh mục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ĐẢNG LÃNH ĐẠO HAI CUỘC KHÁNG CHIẾN GIÀNH ĐỘC LẬP HOÀN TOÀN, THỐNG NHẤT ĐẤT NƯỚC (1945 - 1975)</dc:title>
  <dc:creator>admin</dc:creator>
  <cp:lastModifiedBy>Thắng</cp:lastModifiedBy>
  <cp:revision>10</cp:revision>
  <dcterms:modified xsi:type="dcterms:W3CDTF">2022-10-13T03:56:11Z</dcterms:modified>
</cp:coreProperties>
</file>